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56" r:id="rId2"/>
    <p:sldId id="259" r:id="rId3"/>
    <p:sldId id="263" r:id="rId4"/>
    <p:sldId id="264" r:id="rId5"/>
    <p:sldId id="265" r:id="rId6"/>
    <p:sldId id="260" r:id="rId7"/>
    <p:sldId id="261" r:id="rId8"/>
    <p:sldId id="262" r:id="rId9"/>
    <p:sldId id="266" r:id="rId10"/>
    <p:sldId id="267" r:id="rId11"/>
    <p:sldId id="268" r:id="rId12"/>
    <p:sldId id="271" r:id="rId13"/>
    <p:sldId id="269" r:id="rId14"/>
    <p:sldId id="273" r:id="rId15"/>
    <p:sldId id="270"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B6D"/>
    <a:srgbClr val="1C5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528F78-EFDF-4B3B-FF25-D49BBC97CB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C8CB38-A944-2AEF-70E9-835FABEBC3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7F3278-E6F6-4266-A773-E2AB3F66333A}" type="datetimeFigureOut">
              <a:rPr lang="en-US" smtClean="0"/>
              <a:t>3/9/2026</a:t>
            </a:fld>
            <a:endParaRPr lang="en-US"/>
          </a:p>
        </p:txBody>
      </p:sp>
      <p:sp>
        <p:nvSpPr>
          <p:cNvPr id="4" name="Footer Placeholder 3">
            <a:extLst>
              <a:ext uri="{FF2B5EF4-FFF2-40B4-BE49-F238E27FC236}">
                <a16:creationId xmlns:a16="http://schemas.microsoft.com/office/drawing/2014/main" id="{4E20CF29-6711-8AAE-6612-CB7EA1D3E1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1C82F1-A546-FDE6-1FC2-D83CE2AB97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9C798-167D-4EBD-AD73-45CAEF38CF73}" type="slidenum">
              <a:rPr lang="en-US" smtClean="0"/>
              <a:t>‹#›</a:t>
            </a:fld>
            <a:endParaRPr lang="en-US"/>
          </a:p>
        </p:txBody>
      </p:sp>
    </p:spTree>
    <p:extLst>
      <p:ext uri="{BB962C8B-B14F-4D97-AF65-F5344CB8AC3E}">
        <p14:creationId xmlns:p14="http://schemas.microsoft.com/office/powerpoint/2010/main" val="2060123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5FAF5-31C1-4154-9AF4-A71C4E525F04}"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87819-34DC-454A-AD6F-42E011B900BB}" type="slidenum">
              <a:rPr lang="en-US" smtClean="0"/>
              <a:t>‹#›</a:t>
            </a:fld>
            <a:endParaRPr lang="en-US"/>
          </a:p>
        </p:txBody>
      </p:sp>
    </p:spTree>
    <p:extLst>
      <p:ext uri="{BB962C8B-B14F-4D97-AF65-F5344CB8AC3E}">
        <p14:creationId xmlns:p14="http://schemas.microsoft.com/office/powerpoint/2010/main" val="31758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E061-689D-4DE4-A721-0A0EFB39285F}"/>
              </a:ext>
            </a:extLst>
          </p:cNvPr>
          <p:cNvSpPr>
            <a:spLocks noGrp="1"/>
          </p:cNvSpPr>
          <p:nvPr>
            <p:ph type="ctrTitle"/>
          </p:nvPr>
        </p:nvSpPr>
        <p:spPr>
          <a:xfrm>
            <a:off x="1173193" y="1182935"/>
            <a:ext cx="10590040" cy="2008839"/>
          </a:xfrm>
          <a:noFill/>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7711D1-76B1-4D23-8233-CD6673763640}"/>
              </a:ext>
            </a:extLst>
          </p:cNvPr>
          <p:cNvSpPr>
            <a:spLocks noGrp="1"/>
          </p:cNvSpPr>
          <p:nvPr>
            <p:ph type="subTitle" idx="1"/>
          </p:nvPr>
        </p:nvSpPr>
        <p:spPr>
          <a:xfrm>
            <a:off x="1173192" y="3329796"/>
            <a:ext cx="10590040" cy="2743200"/>
          </a:xfrm>
        </p:spPr>
        <p:txBody>
          <a:bodyPr/>
          <a:lstStyle>
            <a:lvl1pPr marL="0" indent="0" algn="ctr">
              <a:buNone/>
              <a:defRPr sz="2400" b="0">
                <a:solidFill>
                  <a:srgbClr val="201B6D"/>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618B170-9DC9-42FE-B45B-75B122353E65}"/>
              </a:ext>
            </a:extLst>
          </p:cNvPr>
          <p:cNvSpPr>
            <a:spLocks noGrp="1"/>
          </p:cNvSpPr>
          <p:nvPr>
            <p:ph type="dt" sz="half" idx="10"/>
          </p:nvPr>
        </p:nvSpPr>
        <p:spPr/>
        <p:txBody>
          <a:bodyPr/>
          <a:lstStyle/>
          <a:p>
            <a:fld id="{06C1EA36-C24A-4D12-9C4F-A559A73325B8}" type="datetime1">
              <a:rPr lang="en-US" smtClean="0"/>
              <a:t>3/9/2026</a:t>
            </a:fld>
            <a:endParaRPr lang="en-US"/>
          </a:p>
        </p:txBody>
      </p:sp>
      <p:sp>
        <p:nvSpPr>
          <p:cNvPr id="5" name="Footer Placeholder 4">
            <a:extLst>
              <a:ext uri="{FF2B5EF4-FFF2-40B4-BE49-F238E27FC236}">
                <a16:creationId xmlns:a16="http://schemas.microsoft.com/office/drawing/2014/main" id="{7C1E466E-4F32-4677-BEB9-BA01C8518C02}"/>
              </a:ext>
            </a:extLst>
          </p:cNvPr>
          <p:cNvSpPr>
            <a:spLocks noGrp="1"/>
          </p:cNvSpPr>
          <p:nvPr>
            <p:ph type="ftr" sz="quarter" idx="11"/>
          </p:nvPr>
        </p:nvSpPr>
        <p:spPr/>
        <p:txBody>
          <a:bodyPr/>
          <a:lstStyle/>
          <a:p>
            <a:r>
              <a:rPr lang="ru-RU"/>
              <a:t>Төгсөлтийн ажлын нэр</a:t>
            </a:r>
            <a:endParaRPr lang="en-US"/>
          </a:p>
        </p:txBody>
      </p:sp>
      <p:sp>
        <p:nvSpPr>
          <p:cNvPr id="6" name="Slide Number Placeholder 5">
            <a:extLst>
              <a:ext uri="{FF2B5EF4-FFF2-40B4-BE49-F238E27FC236}">
                <a16:creationId xmlns:a16="http://schemas.microsoft.com/office/drawing/2014/main" id="{30F27638-4E78-408A-B7ED-370413E555F2}"/>
              </a:ext>
            </a:extLst>
          </p:cNvPr>
          <p:cNvSpPr>
            <a:spLocks noGrp="1"/>
          </p:cNvSpPr>
          <p:nvPr>
            <p:ph type="sldNum" sz="quarter" idx="12"/>
          </p:nvPr>
        </p:nvSpPr>
        <p:spPr/>
        <p:txBody>
          <a:bodyPr/>
          <a:lstStyle/>
          <a:p>
            <a:fld id="{68EFE9AF-92D8-4B74-B37C-7FC29F92965E}" type="slidenum">
              <a:rPr lang="en-US" smtClean="0"/>
              <a:t>‹#›</a:t>
            </a:fld>
            <a:endParaRPr lang="en-US"/>
          </a:p>
        </p:txBody>
      </p:sp>
      <p:pic>
        <p:nvPicPr>
          <p:cNvPr id="9" name="Picture 8">
            <a:extLst>
              <a:ext uri="{FF2B5EF4-FFF2-40B4-BE49-F238E27FC236}">
                <a16:creationId xmlns:a16="http://schemas.microsoft.com/office/drawing/2014/main" id="{DE7E3805-43B8-2640-7D9B-130E092BDE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225" y="0"/>
            <a:ext cx="5181385" cy="931201"/>
          </a:xfrm>
          <a:prstGeom prst="rect">
            <a:avLst/>
          </a:prstGeom>
        </p:spPr>
      </p:pic>
    </p:spTree>
    <p:extLst>
      <p:ext uri="{BB962C8B-B14F-4D97-AF65-F5344CB8AC3E}">
        <p14:creationId xmlns:p14="http://schemas.microsoft.com/office/powerpoint/2010/main" val="213074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B7D5-84B5-4C15-B53C-F63B2DB57E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23BFC2-D3D4-4F2E-A769-3F2DFBFF98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C6B98-0597-440E-A400-41FFF385D894}"/>
              </a:ext>
            </a:extLst>
          </p:cNvPr>
          <p:cNvSpPr>
            <a:spLocks noGrp="1"/>
          </p:cNvSpPr>
          <p:nvPr>
            <p:ph type="dt" sz="half" idx="10"/>
          </p:nvPr>
        </p:nvSpPr>
        <p:spPr/>
        <p:txBody>
          <a:bodyPr/>
          <a:lstStyle/>
          <a:p>
            <a:fld id="{A59BB9D4-CA6B-4776-A618-830177E4D0EC}" type="datetime1">
              <a:rPr lang="en-US" smtClean="0"/>
              <a:t>3/9/2026</a:t>
            </a:fld>
            <a:endParaRPr lang="en-US"/>
          </a:p>
        </p:txBody>
      </p:sp>
      <p:sp>
        <p:nvSpPr>
          <p:cNvPr id="5" name="Footer Placeholder 4">
            <a:extLst>
              <a:ext uri="{FF2B5EF4-FFF2-40B4-BE49-F238E27FC236}">
                <a16:creationId xmlns:a16="http://schemas.microsoft.com/office/drawing/2014/main" id="{1E24641B-66B8-4D9B-AE27-C817C03DF257}"/>
              </a:ext>
            </a:extLst>
          </p:cNvPr>
          <p:cNvSpPr>
            <a:spLocks noGrp="1"/>
          </p:cNvSpPr>
          <p:nvPr>
            <p:ph type="ftr" sz="quarter" idx="11"/>
          </p:nvPr>
        </p:nvSpPr>
        <p:spPr/>
        <p:txBody>
          <a:bodyPr/>
          <a:lstStyle/>
          <a:p>
            <a:r>
              <a:rPr lang="ru-RU"/>
              <a:t>Төгсөлтийн ажлын нэр</a:t>
            </a:r>
            <a:endParaRPr lang="en-US"/>
          </a:p>
        </p:txBody>
      </p:sp>
      <p:sp>
        <p:nvSpPr>
          <p:cNvPr id="6" name="Slide Number Placeholder 5">
            <a:extLst>
              <a:ext uri="{FF2B5EF4-FFF2-40B4-BE49-F238E27FC236}">
                <a16:creationId xmlns:a16="http://schemas.microsoft.com/office/drawing/2014/main" id="{248D1240-8D27-4076-9DA2-0DC74F027B99}"/>
              </a:ext>
            </a:extLst>
          </p:cNvPr>
          <p:cNvSpPr>
            <a:spLocks noGrp="1"/>
          </p:cNvSpPr>
          <p:nvPr>
            <p:ph type="sldNum" sz="quarter" idx="12"/>
          </p:nvPr>
        </p:nvSpPr>
        <p:spPr/>
        <p:txBody>
          <a:bodyPr/>
          <a:lstStyle/>
          <a:p>
            <a:fld id="{68EFE9AF-92D8-4B74-B37C-7FC29F92965E}" type="slidenum">
              <a:rPr lang="en-US" smtClean="0"/>
              <a:t>‹#›</a:t>
            </a:fld>
            <a:endParaRPr lang="en-US"/>
          </a:p>
        </p:txBody>
      </p:sp>
    </p:spTree>
    <p:extLst>
      <p:ext uri="{BB962C8B-B14F-4D97-AF65-F5344CB8AC3E}">
        <p14:creationId xmlns:p14="http://schemas.microsoft.com/office/powerpoint/2010/main" val="44520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163A71-8B1F-4DFF-A1CC-1B556824C0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D2731-C12F-4D69-8269-9C469168A702}"/>
              </a:ext>
            </a:extLst>
          </p:cNvPr>
          <p:cNvSpPr>
            <a:spLocks noGrp="1"/>
          </p:cNvSpPr>
          <p:nvPr>
            <p:ph type="body" orient="vert" idx="1"/>
          </p:nvPr>
        </p:nvSpPr>
        <p:spPr>
          <a:xfrm>
            <a:off x="948906" y="365125"/>
            <a:ext cx="762359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E512B-E5D2-49B9-93C6-F6B981198ECE}"/>
              </a:ext>
            </a:extLst>
          </p:cNvPr>
          <p:cNvSpPr>
            <a:spLocks noGrp="1"/>
          </p:cNvSpPr>
          <p:nvPr>
            <p:ph type="dt" sz="half" idx="10"/>
          </p:nvPr>
        </p:nvSpPr>
        <p:spPr/>
        <p:txBody>
          <a:bodyPr/>
          <a:lstStyle/>
          <a:p>
            <a:fld id="{72EA26CC-2984-435A-B5C7-2F594FD9EF59}" type="datetime1">
              <a:rPr lang="en-US" smtClean="0"/>
              <a:t>3/9/2026</a:t>
            </a:fld>
            <a:endParaRPr lang="en-US"/>
          </a:p>
        </p:txBody>
      </p:sp>
      <p:sp>
        <p:nvSpPr>
          <p:cNvPr id="5" name="Footer Placeholder 4">
            <a:extLst>
              <a:ext uri="{FF2B5EF4-FFF2-40B4-BE49-F238E27FC236}">
                <a16:creationId xmlns:a16="http://schemas.microsoft.com/office/drawing/2014/main" id="{AEF8EDF1-C683-4D3A-BFC5-373E404F09DE}"/>
              </a:ext>
            </a:extLst>
          </p:cNvPr>
          <p:cNvSpPr>
            <a:spLocks noGrp="1"/>
          </p:cNvSpPr>
          <p:nvPr>
            <p:ph type="ftr" sz="quarter" idx="11"/>
          </p:nvPr>
        </p:nvSpPr>
        <p:spPr/>
        <p:txBody>
          <a:bodyPr/>
          <a:lstStyle/>
          <a:p>
            <a:r>
              <a:rPr lang="ru-RU"/>
              <a:t>Төгсөлтийн ажлын нэр</a:t>
            </a:r>
            <a:endParaRPr lang="en-US"/>
          </a:p>
        </p:txBody>
      </p:sp>
      <p:sp>
        <p:nvSpPr>
          <p:cNvPr id="6" name="Slide Number Placeholder 5">
            <a:extLst>
              <a:ext uri="{FF2B5EF4-FFF2-40B4-BE49-F238E27FC236}">
                <a16:creationId xmlns:a16="http://schemas.microsoft.com/office/drawing/2014/main" id="{743FC52B-8EA3-48EB-ADD5-2453F5754B7D}"/>
              </a:ext>
            </a:extLst>
          </p:cNvPr>
          <p:cNvSpPr>
            <a:spLocks noGrp="1"/>
          </p:cNvSpPr>
          <p:nvPr>
            <p:ph type="sldNum" sz="quarter" idx="12"/>
          </p:nvPr>
        </p:nvSpPr>
        <p:spPr/>
        <p:txBody>
          <a:bodyPr/>
          <a:lstStyle/>
          <a:p>
            <a:fld id="{68EFE9AF-92D8-4B74-B37C-7FC29F92965E}" type="slidenum">
              <a:rPr lang="en-US" smtClean="0"/>
              <a:t>‹#›</a:t>
            </a:fld>
            <a:endParaRPr lang="en-US"/>
          </a:p>
        </p:txBody>
      </p:sp>
    </p:spTree>
    <p:extLst>
      <p:ext uri="{BB962C8B-B14F-4D97-AF65-F5344CB8AC3E}">
        <p14:creationId xmlns:p14="http://schemas.microsoft.com/office/powerpoint/2010/main" val="407582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663E-4531-4DCF-A433-2857AB2F371F}"/>
              </a:ext>
            </a:extLst>
          </p:cNvPr>
          <p:cNvSpPr>
            <a:spLocks noGrp="1"/>
          </p:cNvSpPr>
          <p:nvPr>
            <p:ph type="title"/>
          </p:nvPr>
        </p:nvSpPr>
        <p:spPr>
          <a:xfrm>
            <a:off x="1000664" y="217711"/>
            <a:ext cx="10762569" cy="8108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066CFD-70B8-42FA-BFAE-86217C8167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77B9C1-5179-454E-9827-40E897EEBE38}"/>
              </a:ext>
            </a:extLst>
          </p:cNvPr>
          <p:cNvSpPr>
            <a:spLocks noGrp="1"/>
          </p:cNvSpPr>
          <p:nvPr>
            <p:ph type="dt" sz="half" idx="10"/>
          </p:nvPr>
        </p:nvSpPr>
        <p:spPr/>
        <p:txBody>
          <a:bodyPr/>
          <a:lstStyle/>
          <a:p>
            <a:fld id="{381B7510-B4B2-405B-B3A2-5AC67E743C62}" type="datetime1">
              <a:rPr lang="en-US" smtClean="0"/>
              <a:t>3/9/2026</a:t>
            </a:fld>
            <a:endParaRPr lang="en-US"/>
          </a:p>
        </p:txBody>
      </p:sp>
      <p:sp>
        <p:nvSpPr>
          <p:cNvPr id="5" name="Footer Placeholder 4">
            <a:extLst>
              <a:ext uri="{FF2B5EF4-FFF2-40B4-BE49-F238E27FC236}">
                <a16:creationId xmlns:a16="http://schemas.microsoft.com/office/drawing/2014/main" id="{08DCABD5-97B3-4468-A20F-BDCD875EF5A4}"/>
              </a:ext>
            </a:extLst>
          </p:cNvPr>
          <p:cNvSpPr>
            <a:spLocks noGrp="1"/>
          </p:cNvSpPr>
          <p:nvPr>
            <p:ph type="ftr" sz="quarter" idx="11"/>
          </p:nvPr>
        </p:nvSpPr>
        <p:spPr/>
        <p:txBody>
          <a:bodyPr/>
          <a:lstStyle/>
          <a:p>
            <a:r>
              <a:rPr lang="ru-RU"/>
              <a:t>Төгсөлтийн ажлын нэр</a:t>
            </a:r>
            <a:endParaRPr lang="en-US"/>
          </a:p>
        </p:txBody>
      </p:sp>
      <p:sp>
        <p:nvSpPr>
          <p:cNvPr id="6" name="Slide Number Placeholder 5">
            <a:extLst>
              <a:ext uri="{FF2B5EF4-FFF2-40B4-BE49-F238E27FC236}">
                <a16:creationId xmlns:a16="http://schemas.microsoft.com/office/drawing/2014/main" id="{CB6C3E2A-05D7-4208-9AA4-5A3E7CE6DD4D}"/>
              </a:ext>
            </a:extLst>
          </p:cNvPr>
          <p:cNvSpPr>
            <a:spLocks noGrp="1"/>
          </p:cNvSpPr>
          <p:nvPr>
            <p:ph type="sldNum" sz="quarter" idx="12"/>
          </p:nvPr>
        </p:nvSpPr>
        <p:spPr/>
        <p:txBody>
          <a:bodyPr/>
          <a:lstStyle/>
          <a:p>
            <a:fld id="{68EFE9AF-92D8-4B74-B37C-7FC29F92965E}" type="slidenum">
              <a:rPr lang="en-US" smtClean="0"/>
              <a:t>‹#›</a:t>
            </a:fld>
            <a:endParaRPr lang="en-US"/>
          </a:p>
        </p:txBody>
      </p:sp>
    </p:spTree>
    <p:extLst>
      <p:ext uri="{BB962C8B-B14F-4D97-AF65-F5344CB8AC3E}">
        <p14:creationId xmlns:p14="http://schemas.microsoft.com/office/powerpoint/2010/main" val="421950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612B-DB82-4E05-BEB4-87DDCED1AA5F}"/>
              </a:ext>
            </a:extLst>
          </p:cNvPr>
          <p:cNvSpPr>
            <a:spLocks noGrp="1"/>
          </p:cNvSpPr>
          <p:nvPr>
            <p:ph type="title"/>
          </p:nvPr>
        </p:nvSpPr>
        <p:spPr>
          <a:xfrm>
            <a:off x="1228664"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F9AB9-789A-4A8E-BCA7-1505E89B0BBC}"/>
              </a:ext>
            </a:extLst>
          </p:cNvPr>
          <p:cNvSpPr>
            <a:spLocks noGrp="1"/>
          </p:cNvSpPr>
          <p:nvPr>
            <p:ph type="body" idx="1"/>
          </p:nvPr>
        </p:nvSpPr>
        <p:spPr>
          <a:xfrm>
            <a:off x="1228664" y="4589464"/>
            <a:ext cx="10515600" cy="826322"/>
          </a:xfrm>
        </p:spPr>
        <p:txBody>
          <a:bodyPr/>
          <a:lstStyle>
            <a:lvl1pPr marL="0" indent="0">
              <a:buNone/>
              <a:defRPr sz="2400">
                <a:solidFill>
                  <a:schemeClr val="tx1">
                    <a:tint val="75000"/>
                  </a:schemeClr>
                </a:solidFill>
                <a:latin typeface="Montserra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187B3F-0100-4FE0-8289-FA17C546A455}"/>
              </a:ext>
            </a:extLst>
          </p:cNvPr>
          <p:cNvSpPr>
            <a:spLocks noGrp="1"/>
          </p:cNvSpPr>
          <p:nvPr>
            <p:ph type="dt" sz="half" idx="10"/>
          </p:nvPr>
        </p:nvSpPr>
        <p:spPr/>
        <p:txBody>
          <a:bodyPr/>
          <a:lstStyle/>
          <a:p>
            <a:fld id="{AB9469CA-770B-4688-9233-73B04A8EB253}" type="datetime1">
              <a:rPr lang="en-US" smtClean="0"/>
              <a:t>3/9/2026</a:t>
            </a:fld>
            <a:endParaRPr lang="en-US"/>
          </a:p>
        </p:txBody>
      </p:sp>
      <p:sp>
        <p:nvSpPr>
          <p:cNvPr id="5" name="Footer Placeholder 4">
            <a:extLst>
              <a:ext uri="{FF2B5EF4-FFF2-40B4-BE49-F238E27FC236}">
                <a16:creationId xmlns:a16="http://schemas.microsoft.com/office/drawing/2014/main" id="{8ACC17D0-4976-4EC0-8FF7-CBE76A9BEF0E}"/>
              </a:ext>
            </a:extLst>
          </p:cNvPr>
          <p:cNvSpPr>
            <a:spLocks noGrp="1"/>
          </p:cNvSpPr>
          <p:nvPr>
            <p:ph type="ftr" sz="quarter" idx="11"/>
          </p:nvPr>
        </p:nvSpPr>
        <p:spPr/>
        <p:txBody>
          <a:bodyPr/>
          <a:lstStyle/>
          <a:p>
            <a:r>
              <a:rPr lang="ru-RU"/>
              <a:t>Төгсөлтийн ажлын нэр</a:t>
            </a:r>
            <a:endParaRPr lang="en-US"/>
          </a:p>
        </p:txBody>
      </p:sp>
      <p:sp>
        <p:nvSpPr>
          <p:cNvPr id="6" name="Slide Number Placeholder 5">
            <a:extLst>
              <a:ext uri="{FF2B5EF4-FFF2-40B4-BE49-F238E27FC236}">
                <a16:creationId xmlns:a16="http://schemas.microsoft.com/office/drawing/2014/main" id="{AD24018B-6486-4331-A81A-01115E05AF47}"/>
              </a:ext>
            </a:extLst>
          </p:cNvPr>
          <p:cNvSpPr>
            <a:spLocks noGrp="1"/>
          </p:cNvSpPr>
          <p:nvPr>
            <p:ph type="sldNum" sz="quarter" idx="12"/>
          </p:nvPr>
        </p:nvSpPr>
        <p:spPr/>
        <p:txBody>
          <a:bodyPr/>
          <a:lstStyle/>
          <a:p>
            <a:fld id="{68EFE9AF-92D8-4B74-B37C-7FC29F92965E}" type="slidenum">
              <a:rPr lang="en-US" smtClean="0"/>
              <a:t>‹#›</a:t>
            </a:fld>
            <a:endParaRPr lang="en-US"/>
          </a:p>
        </p:txBody>
      </p:sp>
      <p:pic>
        <p:nvPicPr>
          <p:cNvPr id="8" name="Picture 7">
            <a:extLst>
              <a:ext uri="{FF2B5EF4-FFF2-40B4-BE49-F238E27FC236}">
                <a16:creationId xmlns:a16="http://schemas.microsoft.com/office/drawing/2014/main" id="{7256B2B1-98BA-44E2-B995-0E9F6816F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89" y="194845"/>
            <a:ext cx="4024822" cy="715206"/>
          </a:xfrm>
          <a:prstGeom prst="rect">
            <a:avLst/>
          </a:prstGeom>
        </p:spPr>
      </p:pic>
    </p:spTree>
    <p:extLst>
      <p:ext uri="{BB962C8B-B14F-4D97-AF65-F5344CB8AC3E}">
        <p14:creationId xmlns:p14="http://schemas.microsoft.com/office/powerpoint/2010/main" val="306794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883B-B2D6-4430-B1DB-60247074A8F8}"/>
              </a:ext>
            </a:extLst>
          </p:cNvPr>
          <p:cNvSpPr>
            <a:spLocks noGrp="1"/>
          </p:cNvSpPr>
          <p:nvPr>
            <p:ph type="title"/>
          </p:nvPr>
        </p:nvSpPr>
        <p:spPr>
          <a:xfrm>
            <a:off x="1000664" y="217711"/>
            <a:ext cx="10551541" cy="81088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7A0DDB-A92C-4115-87F9-8FE2F7A446F2}"/>
              </a:ext>
            </a:extLst>
          </p:cNvPr>
          <p:cNvSpPr>
            <a:spLocks noGrp="1"/>
          </p:cNvSpPr>
          <p:nvPr>
            <p:ph sz="half" idx="1"/>
          </p:nvPr>
        </p:nvSpPr>
        <p:spPr>
          <a:xfrm>
            <a:off x="1036605" y="1492370"/>
            <a:ext cx="5181600" cy="4684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97835D-2BEA-44AD-A1E0-EFF382A9D254}"/>
              </a:ext>
            </a:extLst>
          </p:cNvPr>
          <p:cNvSpPr>
            <a:spLocks noGrp="1"/>
          </p:cNvSpPr>
          <p:nvPr>
            <p:ph sz="half" idx="2"/>
          </p:nvPr>
        </p:nvSpPr>
        <p:spPr>
          <a:xfrm>
            <a:off x="6370605" y="1492370"/>
            <a:ext cx="5181600" cy="4684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623760-251F-40DC-91ED-F48712C015B6}"/>
              </a:ext>
            </a:extLst>
          </p:cNvPr>
          <p:cNvSpPr>
            <a:spLocks noGrp="1"/>
          </p:cNvSpPr>
          <p:nvPr>
            <p:ph type="dt" sz="half" idx="10"/>
          </p:nvPr>
        </p:nvSpPr>
        <p:spPr/>
        <p:txBody>
          <a:bodyPr/>
          <a:lstStyle/>
          <a:p>
            <a:fld id="{28E3D08A-3518-43A8-A5B1-C4FBFCCEE317}" type="datetime1">
              <a:rPr lang="en-US" smtClean="0"/>
              <a:t>3/9/2026</a:t>
            </a:fld>
            <a:endParaRPr lang="en-US"/>
          </a:p>
        </p:txBody>
      </p:sp>
      <p:sp>
        <p:nvSpPr>
          <p:cNvPr id="6" name="Footer Placeholder 5">
            <a:extLst>
              <a:ext uri="{FF2B5EF4-FFF2-40B4-BE49-F238E27FC236}">
                <a16:creationId xmlns:a16="http://schemas.microsoft.com/office/drawing/2014/main" id="{25F6BD98-3E1A-45F8-BA7B-AEFB53BB2AB2}"/>
              </a:ext>
            </a:extLst>
          </p:cNvPr>
          <p:cNvSpPr>
            <a:spLocks noGrp="1"/>
          </p:cNvSpPr>
          <p:nvPr>
            <p:ph type="ftr" sz="quarter" idx="11"/>
          </p:nvPr>
        </p:nvSpPr>
        <p:spPr/>
        <p:txBody>
          <a:bodyPr/>
          <a:lstStyle/>
          <a:p>
            <a:r>
              <a:rPr lang="ru-RU"/>
              <a:t>Төгсөлтийн ажлын нэр</a:t>
            </a:r>
            <a:endParaRPr lang="en-US"/>
          </a:p>
        </p:txBody>
      </p:sp>
      <p:sp>
        <p:nvSpPr>
          <p:cNvPr id="7" name="Slide Number Placeholder 6">
            <a:extLst>
              <a:ext uri="{FF2B5EF4-FFF2-40B4-BE49-F238E27FC236}">
                <a16:creationId xmlns:a16="http://schemas.microsoft.com/office/drawing/2014/main" id="{B5933D16-5118-41A3-A125-A35B76753655}"/>
              </a:ext>
            </a:extLst>
          </p:cNvPr>
          <p:cNvSpPr>
            <a:spLocks noGrp="1"/>
          </p:cNvSpPr>
          <p:nvPr>
            <p:ph type="sldNum" sz="quarter" idx="12"/>
          </p:nvPr>
        </p:nvSpPr>
        <p:spPr/>
        <p:txBody>
          <a:bodyPr/>
          <a:lstStyle/>
          <a:p>
            <a:fld id="{68EFE9AF-92D8-4B74-B37C-7FC29F92965E}" type="slidenum">
              <a:rPr lang="en-US" smtClean="0"/>
              <a:t>‹#›</a:t>
            </a:fld>
            <a:endParaRPr lang="en-US"/>
          </a:p>
        </p:txBody>
      </p:sp>
    </p:spTree>
    <p:extLst>
      <p:ext uri="{BB962C8B-B14F-4D97-AF65-F5344CB8AC3E}">
        <p14:creationId xmlns:p14="http://schemas.microsoft.com/office/powerpoint/2010/main" val="364435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3DB9-7FF1-4623-9990-C887A9D5E116}"/>
              </a:ext>
            </a:extLst>
          </p:cNvPr>
          <p:cNvSpPr>
            <a:spLocks noGrp="1"/>
          </p:cNvSpPr>
          <p:nvPr>
            <p:ph type="title"/>
          </p:nvPr>
        </p:nvSpPr>
        <p:spPr>
          <a:xfrm>
            <a:off x="957531" y="168145"/>
            <a:ext cx="10805701"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A2382E-AAF9-4613-B8C2-B056F14B6AE3}"/>
              </a:ext>
            </a:extLst>
          </p:cNvPr>
          <p:cNvSpPr>
            <a:spLocks noGrp="1"/>
          </p:cNvSpPr>
          <p:nvPr>
            <p:ph type="body" idx="1"/>
          </p:nvPr>
        </p:nvSpPr>
        <p:spPr>
          <a:xfrm>
            <a:off x="957532" y="1207697"/>
            <a:ext cx="5382884" cy="7625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CE0BE1-4EF7-4204-9500-6208D2AA32AA}"/>
              </a:ext>
            </a:extLst>
          </p:cNvPr>
          <p:cNvSpPr>
            <a:spLocks noGrp="1"/>
          </p:cNvSpPr>
          <p:nvPr>
            <p:ph sz="half" idx="2"/>
          </p:nvPr>
        </p:nvSpPr>
        <p:spPr>
          <a:xfrm>
            <a:off x="957532" y="2244701"/>
            <a:ext cx="5382884" cy="3410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4C3A4BD-0750-476E-B5AB-C7393DE5D84D}"/>
              </a:ext>
            </a:extLst>
          </p:cNvPr>
          <p:cNvSpPr>
            <a:spLocks noGrp="1"/>
          </p:cNvSpPr>
          <p:nvPr>
            <p:ph type="body" sz="quarter" idx="3"/>
          </p:nvPr>
        </p:nvSpPr>
        <p:spPr>
          <a:xfrm>
            <a:off x="6509886" y="1193858"/>
            <a:ext cx="5382885" cy="7625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2CFBA5-5EDB-4B0C-B559-63D04A124ACF}"/>
              </a:ext>
            </a:extLst>
          </p:cNvPr>
          <p:cNvSpPr>
            <a:spLocks noGrp="1"/>
          </p:cNvSpPr>
          <p:nvPr>
            <p:ph sz="quarter" idx="4"/>
          </p:nvPr>
        </p:nvSpPr>
        <p:spPr>
          <a:xfrm>
            <a:off x="6509886" y="2237908"/>
            <a:ext cx="5382884" cy="3410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A849674-29A1-402B-AD4F-56A84D1775FC}"/>
              </a:ext>
            </a:extLst>
          </p:cNvPr>
          <p:cNvSpPr>
            <a:spLocks noGrp="1"/>
          </p:cNvSpPr>
          <p:nvPr>
            <p:ph type="dt" sz="half" idx="10"/>
          </p:nvPr>
        </p:nvSpPr>
        <p:spPr/>
        <p:txBody>
          <a:bodyPr/>
          <a:lstStyle/>
          <a:p>
            <a:fld id="{2306DA71-60C1-460E-AD54-09ECFAF69B66}" type="datetime1">
              <a:rPr lang="en-US" smtClean="0"/>
              <a:t>3/9/2026</a:t>
            </a:fld>
            <a:endParaRPr lang="en-US"/>
          </a:p>
        </p:txBody>
      </p:sp>
      <p:sp>
        <p:nvSpPr>
          <p:cNvPr id="8" name="Footer Placeholder 7">
            <a:extLst>
              <a:ext uri="{FF2B5EF4-FFF2-40B4-BE49-F238E27FC236}">
                <a16:creationId xmlns:a16="http://schemas.microsoft.com/office/drawing/2014/main" id="{AABA5C3F-9FD0-4B19-A8BA-F211101E2824}"/>
              </a:ext>
            </a:extLst>
          </p:cNvPr>
          <p:cNvSpPr>
            <a:spLocks noGrp="1"/>
          </p:cNvSpPr>
          <p:nvPr>
            <p:ph type="ftr" sz="quarter" idx="11"/>
          </p:nvPr>
        </p:nvSpPr>
        <p:spPr/>
        <p:txBody>
          <a:bodyPr/>
          <a:lstStyle/>
          <a:p>
            <a:r>
              <a:rPr lang="ru-RU"/>
              <a:t>Төгсөлтийн ажлын нэр</a:t>
            </a:r>
            <a:endParaRPr lang="en-US"/>
          </a:p>
        </p:txBody>
      </p:sp>
      <p:sp>
        <p:nvSpPr>
          <p:cNvPr id="9" name="Slide Number Placeholder 8">
            <a:extLst>
              <a:ext uri="{FF2B5EF4-FFF2-40B4-BE49-F238E27FC236}">
                <a16:creationId xmlns:a16="http://schemas.microsoft.com/office/drawing/2014/main" id="{2B6549ED-045F-4738-AAE3-CFF4040E95A2}"/>
              </a:ext>
            </a:extLst>
          </p:cNvPr>
          <p:cNvSpPr>
            <a:spLocks noGrp="1"/>
          </p:cNvSpPr>
          <p:nvPr>
            <p:ph type="sldNum" sz="quarter" idx="12"/>
          </p:nvPr>
        </p:nvSpPr>
        <p:spPr/>
        <p:txBody>
          <a:bodyPr/>
          <a:lstStyle/>
          <a:p>
            <a:fld id="{68EFE9AF-92D8-4B74-B37C-7FC29F92965E}" type="slidenum">
              <a:rPr lang="en-US" smtClean="0"/>
              <a:t>‹#›</a:t>
            </a:fld>
            <a:endParaRPr lang="en-US"/>
          </a:p>
        </p:txBody>
      </p:sp>
    </p:spTree>
    <p:extLst>
      <p:ext uri="{BB962C8B-B14F-4D97-AF65-F5344CB8AC3E}">
        <p14:creationId xmlns:p14="http://schemas.microsoft.com/office/powerpoint/2010/main" val="69543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5657-D2A5-4155-822C-FC69BEB46F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CE06EA-4711-46B2-8E57-41248E434C99}"/>
              </a:ext>
            </a:extLst>
          </p:cNvPr>
          <p:cNvSpPr>
            <a:spLocks noGrp="1"/>
          </p:cNvSpPr>
          <p:nvPr>
            <p:ph type="dt" sz="half" idx="10"/>
          </p:nvPr>
        </p:nvSpPr>
        <p:spPr/>
        <p:txBody>
          <a:bodyPr/>
          <a:lstStyle/>
          <a:p>
            <a:fld id="{B2205C9B-4277-45EE-B0DE-00371EDAD8E4}" type="datetime1">
              <a:rPr lang="en-US" smtClean="0"/>
              <a:t>3/9/2026</a:t>
            </a:fld>
            <a:endParaRPr lang="en-US"/>
          </a:p>
        </p:txBody>
      </p:sp>
      <p:sp>
        <p:nvSpPr>
          <p:cNvPr id="4" name="Footer Placeholder 3">
            <a:extLst>
              <a:ext uri="{FF2B5EF4-FFF2-40B4-BE49-F238E27FC236}">
                <a16:creationId xmlns:a16="http://schemas.microsoft.com/office/drawing/2014/main" id="{F7A7E78F-5F95-4B15-A408-BB0A61721541}"/>
              </a:ext>
            </a:extLst>
          </p:cNvPr>
          <p:cNvSpPr>
            <a:spLocks noGrp="1"/>
          </p:cNvSpPr>
          <p:nvPr>
            <p:ph type="ftr" sz="quarter" idx="11"/>
          </p:nvPr>
        </p:nvSpPr>
        <p:spPr/>
        <p:txBody>
          <a:bodyPr/>
          <a:lstStyle/>
          <a:p>
            <a:r>
              <a:rPr lang="ru-RU"/>
              <a:t>Төгсөлтийн ажлын нэр</a:t>
            </a:r>
            <a:endParaRPr lang="en-US"/>
          </a:p>
        </p:txBody>
      </p:sp>
      <p:sp>
        <p:nvSpPr>
          <p:cNvPr id="5" name="Slide Number Placeholder 4">
            <a:extLst>
              <a:ext uri="{FF2B5EF4-FFF2-40B4-BE49-F238E27FC236}">
                <a16:creationId xmlns:a16="http://schemas.microsoft.com/office/drawing/2014/main" id="{39FF6524-E363-4AC5-B435-8D26A9C47678}"/>
              </a:ext>
            </a:extLst>
          </p:cNvPr>
          <p:cNvSpPr>
            <a:spLocks noGrp="1"/>
          </p:cNvSpPr>
          <p:nvPr>
            <p:ph type="sldNum" sz="quarter" idx="12"/>
          </p:nvPr>
        </p:nvSpPr>
        <p:spPr/>
        <p:txBody>
          <a:bodyPr/>
          <a:lstStyle/>
          <a:p>
            <a:fld id="{68EFE9AF-92D8-4B74-B37C-7FC29F92965E}" type="slidenum">
              <a:rPr lang="en-US" smtClean="0"/>
              <a:t>‹#›</a:t>
            </a:fld>
            <a:endParaRPr lang="en-US"/>
          </a:p>
        </p:txBody>
      </p:sp>
    </p:spTree>
    <p:extLst>
      <p:ext uri="{BB962C8B-B14F-4D97-AF65-F5344CB8AC3E}">
        <p14:creationId xmlns:p14="http://schemas.microsoft.com/office/powerpoint/2010/main" val="344035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A4BC9-F615-40C6-8D07-977BF13D87CA}"/>
              </a:ext>
            </a:extLst>
          </p:cNvPr>
          <p:cNvSpPr>
            <a:spLocks noGrp="1"/>
          </p:cNvSpPr>
          <p:nvPr>
            <p:ph type="dt" sz="half" idx="10"/>
          </p:nvPr>
        </p:nvSpPr>
        <p:spPr/>
        <p:txBody>
          <a:bodyPr/>
          <a:lstStyle/>
          <a:p>
            <a:fld id="{506F6B22-A787-4EA4-A026-692A76260CDF}" type="datetime1">
              <a:rPr lang="en-US" smtClean="0"/>
              <a:t>3/9/2026</a:t>
            </a:fld>
            <a:endParaRPr lang="en-US"/>
          </a:p>
        </p:txBody>
      </p:sp>
      <p:sp>
        <p:nvSpPr>
          <p:cNvPr id="3" name="Footer Placeholder 2">
            <a:extLst>
              <a:ext uri="{FF2B5EF4-FFF2-40B4-BE49-F238E27FC236}">
                <a16:creationId xmlns:a16="http://schemas.microsoft.com/office/drawing/2014/main" id="{EF38C9A5-FCD5-47F0-9AF2-ECA0C42D5F5F}"/>
              </a:ext>
            </a:extLst>
          </p:cNvPr>
          <p:cNvSpPr>
            <a:spLocks noGrp="1"/>
          </p:cNvSpPr>
          <p:nvPr>
            <p:ph type="ftr" sz="quarter" idx="11"/>
          </p:nvPr>
        </p:nvSpPr>
        <p:spPr/>
        <p:txBody>
          <a:bodyPr/>
          <a:lstStyle/>
          <a:p>
            <a:r>
              <a:rPr lang="ru-RU"/>
              <a:t>Төгсөлтийн ажлын нэр</a:t>
            </a:r>
            <a:endParaRPr lang="en-US"/>
          </a:p>
        </p:txBody>
      </p:sp>
      <p:sp>
        <p:nvSpPr>
          <p:cNvPr id="4" name="Slide Number Placeholder 3">
            <a:extLst>
              <a:ext uri="{FF2B5EF4-FFF2-40B4-BE49-F238E27FC236}">
                <a16:creationId xmlns:a16="http://schemas.microsoft.com/office/drawing/2014/main" id="{9B7EC849-98B0-4295-9117-AAC19E86C263}"/>
              </a:ext>
            </a:extLst>
          </p:cNvPr>
          <p:cNvSpPr>
            <a:spLocks noGrp="1"/>
          </p:cNvSpPr>
          <p:nvPr>
            <p:ph type="sldNum" sz="quarter" idx="12"/>
          </p:nvPr>
        </p:nvSpPr>
        <p:spPr/>
        <p:txBody>
          <a:bodyPr/>
          <a:lstStyle/>
          <a:p>
            <a:fld id="{68EFE9AF-92D8-4B74-B37C-7FC29F92965E}" type="slidenum">
              <a:rPr lang="en-US" smtClean="0"/>
              <a:t>‹#›</a:t>
            </a:fld>
            <a:endParaRPr lang="en-US"/>
          </a:p>
        </p:txBody>
      </p:sp>
    </p:spTree>
    <p:extLst>
      <p:ext uri="{BB962C8B-B14F-4D97-AF65-F5344CB8AC3E}">
        <p14:creationId xmlns:p14="http://schemas.microsoft.com/office/powerpoint/2010/main" val="153374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7671-3DC2-4665-83A2-5A077653C6D0}"/>
              </a:ext>
            </a:extLst>
          </p:cNvPr>
          <p:cNvSpPr>
            <a:spLocks noGrp="1"/>
          </p:cNvSpPr>
          <p:nvPr>
            <p:ph type="title"/>
          </p:nvPr>
        </p:nvSpPr>
        <p:spPr>
          <a:xfrm>
            <a:off x="1009292" y="168146"/>
            <a:ext cx="10753941" cy="773893"/>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74698F-C58F-4C0F-BDB0-F134E9AD56D7}"/>
              </a:ext>
            </a:extLst>
          </p:cNvPr>
          <p:cNvSpPr>
            <a:spLocks noGrp="1"/>
          </p:cNvSpPr>
          <p:nvPr>
            <p:ph idx="1"/>
          </p:nvPr>
        </p:nvSpPr>
        <p:spPr>
          <a:xfrm>
            <a:off x="3521123" y="1405719"/>
            <a:ext cx="8242110" cy="4455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A7E79C-7491-4457-BAA2-B9EB7F29BA06}"/>
              </a:ext>
            </a:extLst>
          </p:cNvPr>
          <p:cNvSpPr>
            <a:spLocks noGrp="1"/>
          </p:cNvSpPr>
          <p:nvPr>
            <p:ph type="body" sz="half" idx="2"/>
          </p:nvPr>
        </p:nvSpPr>
        <p:spPr>
          <a:xfrm>
            <a:off x="1009292" y="1518443"/>
            <a:ext cx="226844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A5384-2B8F-491E-BACA-82F739944656}"/>
              </a:ext>
            </a:extLst>
          </p:cNvPr>
          <p:cNvSpPr>
            <a:spLocks noGrp="1"/>
          </p:cNvSpPr>
          <p:nvPr>
            <p:ph type="dt" sz="half" idx="10"/>
          </p:nvPr>
        </p:nvSpPr>
        <p:spPr/>
        <p:txBody>
          <a:bodyPr/>
          <a:lstStyle/>
          <a:p>
            <a:fld id="{793863A3-C3E9-4752-BFD2-85ACFF48769E}" type="datetime1">
              <a:rPr lang="en-US" smtClean="0"/>
              <a:t>3/9/2026</a:t>
            </a:fld>
            <a:endParaRPr lang="en-US"/>
          </a:p>
        </p:txBody>
      </p:sp>
      <p:sp>
        <p:nvSpPr>
          <p:cNvPr id="6" name="Footer Placeholder 5">
            <a:extLst>
              <a:ext uri="{FF2B5EF4-FFF2-40B4-BE49-F238E27FC236}">
                <a16:creationId xmlns:a16="http://schemas.microsoft.com/office/drawing/2014/main" id="{19777FEF-96DC-4CA3-944C-C2A23A4316D8}"/>
              </a:ext>
            </a:extLst>
          </p:cNvPr>
          <p:cNvSpPr>
            <a:spLocks noGrp="1"/>
          </p:cNvSpPr>
          <p:nvPr>
            <p:ph type="ftr" sz="quarter" idx="11"/>
          </p:nvPr>
        </p:nvSpPr>
        <p:spPr/>
        <p:txBody>
          <a:bodyPr/>
          <a:lstStyle/>
          <a:p>
            <a:r>
              <a:rPr lang="ru-RU"/>
              <a:t>Төгсөлтийн ажлын нэр</a:t>
            </a:r>
            <a:endParaRPr lang="en-US"/>
          </a:p>
        </p:txBody>
      </p:sp>
      <p:sp>
        <p:nvSpPr>
          <p:cNvPr id="7" name="Slide Number Placeholder 6">
            <a:extLst>
              <a:ext uri="{FF2B5EF4-FFF2-40B4-BE49-F238E27FC236}">
                <a16:creationId xmlns:a16="http://schemas.microsoft.com/office/drawing/2014/main" id="{8CB35862-7D38-4204-890D-44B25D633719}"/>
              </a:ext>
            </a:extLst>
          </p:cNvPr>
          <p:cNvSpPr>
            <a:spLocks noGrp="1"/>
          </p:cNvSpPr>
          <p:nvPr>
            <p:ph type="sldNum" sz="quarter" idx="12"/>
          </p:nvPr>
        </p:nvSpPr>
        <p:spPr/>
        <p:txBody>
          <a:bodyPr/>
          <a:lstStyle/>
          <a:p>
            <a:fld id="{68EFE9AF-92D8-4B74-B37C-7FC29F92965E}" type="slidenum">
              <a:rPr lang="en-US" smtClean="0"/>
              <a:t>‹#›</a:t>
            </a:fld>
            <a:endParaRPr lang="en-US"/>
          </a:p>
        </p:txBody>
      </p:sp>
    </p:spTree>
    <p:extLst>
      <p:ext uri="{BB962C8B-B14F-4D97-AF65-F5344CB8AC3E}">
        <p14:creationId xmlns:p14="http://schemas.microsoft.com/office/powerpoint/2010/main" val="88648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2AC3-0865-48A9-ACB1-249C0AD01930}"/>
              </a:ext>
            </a:extLst>
          </p:cNvPr>
          <p:cNvSpPr>
            <a:spLocks noGrp="1"/>
          </p:cNvSpPr>
          <p:nvPr>
            <p:ph type="title"/>
          </p:nvPr>
        </p:nvSpPr>
        <p:spPr>
          <a:xfrm>
            <a:off x="974786" y="168145"/>
            <a:ext cx="10885118" cy="74625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24307E-6170-4BA1-85BF-241341BBA900}"/>
              </a:ext>
            </a:extLst>
          </p:cNvPr>
          <p:cNvSpPr>
            <a:spLocks noGrp="1"/>
          </p:cNvSpPr>
          <p:nvPr>
            <p:ph type="pic" idx="1"/>
          </p:nvPr>
        </p:nvSpPr>
        <p:spPr>
          <a:xfrm>
            <a:off x="3277737" y="1405719"/>
            <a:ext cx="8582167" cy="46402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CD2846D-E8D3-4050-9D9E-DC945D18D58F}"/>
              </a:ext>
            </a:extLst>
          </p:cNvPr>
          <p:cNvSpPr>
            <a:spLocks noGrp="1"/>
          </p:cNvSpPr>
          <p:nvPr>
            <p:ph type="body" sz="half" idx="2"/>
          </p:nvPr>
        </p:nvSpPr>
        <p:spPr>
          <a:xfrm>
            <a:off x="974786" y="1523206"/>
            <a:ext cx="199770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97E07-FD47-4344-B7EB-9C34067C7BDB}"/>
              </a:ext>
            </a:extLst>
          </p:cNvPr>
          <p:cNvSpPr>
            <a:spLocks noGrp="1"/>
          </p:cNvSpPr>
          <p:nvPr>
            <p:ph type="dt" sz="half" idx="10"/>
          </p:nvPr>
        </p:nvSpPr>
        <p:spPr/>
        <p:txBody>
          <a:bodyPr/>
          <a:lstStyle/>
          <a:p>
            <a:fld id="{A4198D0E-E944-4F40-BBA4-9B000E6CC9D0}" type="datetime1">
              <a:rPr lang="en-US" smtClean="0"/>
              <a:t>3/9/2026</a:t>
            </a:fld>
            <a:endParaRPr lang="en-US"/>
          </a:p>
        </p:txBody>
      </p:sp>
      <p:sp>
        <p:nvSpPr>
          <p:cNvPr id="6" name="Footer Placeholder 5">
            <a:extLst>
              <a:ext uri="{FF2B5EF4-FFF2-40B4-BE49-F238E27FC236}">
                <a16:creationId xmlns:a16="http://schemas.microsoft.com/office/drawing/2014/main" id="{F139B8C1-2E66-4FDA-9A10-E4C8214CBAA5}"/>
              </a:ext>
            </a:extLst>
          </p:cNvPr>
          <p:cNvSpPr>
            <a:spLocks noGrp="1"/>
          </p:cNvSpPr>
          <p:nvPr>
            <p:ph type="ftr" sz="quarter" idx="11"/>
          </p:nvPr>
        </p:nvSpPr>
        <p:spPr/>
        <p:txBody>
          <a:bodyPr/>
          <a:lstStyle/>
          <a:p>
            <a:r>
              <a:rPr lang="ru-RU"/>
              <a:t>Төгсөлтийн ажлын нэр</a:t>
            </a:r>
            <a:endParaRPr lang="en-US"/>
          </a:p>
        </p:txBody>
      </p:sp>
      <p:sp>
        <p:nvSpPr>
          <p:cNvPr id="7" name="Slide Number Placeholder 6">
            <a:extLst>
              <a:ext uri="{FF2B5EF4-FFF2-40B4-BE49-F238E27FC236}">
                <a16:creationId xmlns:a16="http://schemas.microsoft.com/office/drawing/2014/main" id="{6705E865-6C29-4DB7-8801-0A0C02A22F68}"/>
              </a:ext>
            </a:extLst>
          </p:cNvPr>
          <p:cNvSpPr>
            <a:spLocks noGrp="1"/>
          </p:cNvSpPr>
          <p:nvPr>
            <p:ph type="sldNum" sz="quarter" idx="12"/>
          </p:nvPr>
        </p:nvSpPr>
        <p:spPr/>
        <p:txBody>
          <a:bodyPr/>
          <a:lstStyle/>
          <a:p>
            <a:fld id="{68EFE9AF-92D8-4B74-B37C-7FC29F92965E}" type="slidenum">
              <a:rPr lang="en-US" smtClean="0"/>
              <a:t>‹#›</a:t>
            </a:fld>
            <a:endParaRPr lang="en-US"/>
          </a:p>
        </p:txBody>
      </p:sp>
    </p:spTree>
    <p:extLst>
      <p:ext uri="{BB962C8B-B14F-4D97-AF65-F5344CB8AC3E}">
        <p14:creationId xmlns:p14="http://schemas.microsoft.com/office/powerpoint/2010/main" val="182481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3D20FD-5424-4B25-A6AD-2DD5C8B65011}"/>
              </a:ext>
            </a:extLst>
          </p:cNvPr>
          <p:cNvSpPr>
            <a:spLocks noGrp="1"/>
          </p:cNvSpPr>
          <p:nvPr>
            <p:ph type="title"/>
          </p:nvPr>
        </p:nvSpPr>
        <p:spPr>
          <a:xfrm>
            <a:off x="1000664" y="217711"/>
            <a:ext cx="10762569" cy="810883"/>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CD0CC8F-5BE7-4224-906D-2BED4A2AEDCB}"/>
              </a:ext>
            </a:extLst>
          </p:cNvPr>
          <p:cNvSpPr>
            <a:spLocks noGrp="1"/>
          </p:cNvSpPr>
          <p:nvPr>
            <p:ph type="body" idx="1"/>
          </p:nvPr>
        </p:nvSpPr>
        <p:spPr>
          <a:xfrm>
            <a:off x="1000664" y="1433015"/>
            <a:ext cx="10763706" cy="47439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2EDD7E-F46C-4EBF-9106-3E1DAB2AEB56}"/>
              </a:ext>
            </a:extLst>
          </p:cNvPr>
          <p:cNvSpPr>
            <a:spLocks noGrp="1"/>
          </p:cNvSpPr>
          <p:nvPr>
            <p:ph type="dt" sz="half" idx="2"/>
          </p:nvPr>
        </p:nvSpPr>
        <p:spPr>
          <a:xfrm>
            <a:off x="428767" y="632473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3B5D6-FE94-4118-BB42-D4B44E46D84D}" type="datetime1">
              <a:rPr lang="en-US" smtClean="0"/>
              <a:t>3/9/2026</a:t>
            </a:fld>
            <a:endParaRPr lang="en-US"/>
          </a:p>
        </p:txBody>
      </p:sp>
      <p:sp>
        <p:nvSpPr>
          <p:cNvPr id="5" name="Footer Placeholder 4">
            <a:extLst>
              <a:ext uri="{FF2B5EF4-FFF2-40B4-BE49-F238E27FC236}">
                <a16:creationId xmlns:a16="http://schemas.microsoft.com/office/drawing/2014/main" id="{3A0786F0-F302-4799-B828-5E98900B5997}"/>
              </a:ext>
            </a:extLst>
          </p:cNvPr>
          <p:cNvSpPr>
            <a:spLocks noGrp="1"/>
          </p:cNvSpPr>
          <p:nvPr>
            <p:ph type="ftr" sz="quarter" idx="3"/>
          </p:nvPr>
        </p:nvSpPr>
        <p:spPr>
          <a:xfrm>
            <a:off x="3277737" y="6324729"/>
            <a:ext cx="56365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Төгсөлтийн ажлын нэр</a:t>
            </a:r>
            <a:endParaRPr lang="en-US"/>
          </a:p>
        </p:txBody>
      </p:sp>
      <p:sp>
        <p:nvSpPr>
          <p:cNvPr id="6" name="Slide Number Placeholder 5">
            <a:extLst>
              <a:ext uri="{FF2B5EF4-FFF2-40B4-BE49-F238E27FC236}">
                <a16:creationId xmlns:a16="http://schemas.microsoft.com/office/drawing/2014/main" id="{3828B680-539F-4608-AB74-AC6F60C95057}"/>
              </a:ext>
            </a:extLst>
          </p:cNvPr>
          <p:cNvSpPr>
            <a:spLocks noGrp="1"/>
          </p:cNvSpPr>
          <p:nvPr>
            <p:ph type="sldNum" sz="quarter" idx="4"/>
          </p:nvPr>
        </p:nvSpPr>
        <p:spPr>
          <a:xfrm>
            <a:off x="9020033" y="632473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FE9AF-92D8-4B74-B37C-7FC29F92965E}" type="slidenum">
              <a:rPr lang="en-US" smtClean="0"/>
              <a:t>‹#›</a:t>
            </a:fld>
            <a:endParaRPr lang="en-US"/>
          </a:p>
        </p:txBody>
      </p:sp>
      <p:pic>
        <p:nvPicPr>
          <p:cNvPr id="8" name="Picture 7">
            <a:extLst>
              <a:ext uri="{FF2B5EF4-FFF2-40B4-BE49-F238E27FC236}">
                <a16:creationId xmlns:a16="http://schemas.microsoft.com/office/drawing/2014/main" id="{11A52752-A018-4328-916B-B18BF20EF502}"/>
              </a:ext>
            </a:extLst>
          </p:cNvPr>
          <p:cNvPicPr>
            <a:picLocks noChangeAspect="1"/>
          </p:cNvPicPr>
          <p:nvPr/>
        </p:nvPicPr>
        <p:blipFill rotWithShape="1">
          <a:blip r:embed="rId13">
            <a:extLst>
              <a:ext uri="{28A0092B-C50C-407E-A947-70E740481C1C}">
                <a14:useLocalDpi xmlns:a14="http://schemas.microsoft.com/office/drawing/2010/main" val="0"/>
              </a:ext>
            </a:extLst>
          </a:blip>
          <a:srcRect l="25830" t="11149" r="24649" b="11269"/>
          <a:stretch/>
        </p:blipFill>
        <p:spPr>
          <a:xfrm>
            <a:off x="336431" y="168146"/>
            <a:ext cx="491705" cy="770336"/>
          </a:xfrm>
          <a:prstGeom prst="rect">
            <a:avLst/>
          </a:prstGeom>
        </p:spPr>
      </p:pic>
      <p:pic>
        <p:nvPicPr>
          <p:cNvPr id="11" name="Picture 10">
            <a:extLst>
              <a:ext uri="{FF2B5EF4-FFF2-40B4-BE49-F238E27FC236}">
                <a16:creationId xmlns:a16="http://schemas.microsoft.com/office/drawing/2014/main" id="{871EA580-87D8-3EB8-F271-FDBBF0B58485}"/>
              </a:ext>
            </a:extLst>
          </p:cNvPr>
          <p:cNvPicPr>
            <a:picLocks noChangeAspect="1"/>
          </p:cNvPicPr>
          <p:nvPr userDrawn="1"/>
        </p:nvPicPr>
        <p:blipFill>
          <a:blip r:embed="rId14">
            <a:extLst>
              <a:ext uri="{28A0092B-C50C-407E-A947-70E740481C1C}">
                <a14:useLocalDpi xmlns:a14="http://schemas.microsoft.com/office/drawing/2010/main" val="0"/>
              </a:ext>
            </a:extLst>
          </a:blip>
          <a:srcRect l="21312" r="17501"/>
          <a:stretch>
            <a:fillRect/>
          </a:stretch>
        </p:blipFill>
        <p:spPr>
          <a:xfrm>
            <a:off x="109889" y="1309761"/>
            <a:ext cx="785004" cy="4990456"/>
          </a:xfrm>
          <a:prstGeom prst="rect">
            <a:avLst/>
          </a:prstGeom>
        </p:spPr>
      </p:pic>
    </p:spTree>
    <p:extLst>
      <p:ext uri="{BB962C8B-B14F-4D97-AF65-F5344CB8AC3E}">
        <p14:creationId xmlns:p14="http://schemas.microsoft.com/office/powerpoint/2010/main" val="2689817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b="1" kern="1200">
          <a:solidFill>
            <a:srgbClr val="201B6D"/>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onts.google.com/specimen/Montserra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B4C2A-29DD-AE06-59A2-AAE36ECE131F}"/>
              </a:ext>
            </a:extLst>
          </p:cNvPr>
          <p:cNvSpPr>
            <a:spLocks noGrp="1"/>
          </p:cNvSpPr>
          <p:nvPr>
            <p:ph type="ctrTitle"/>
          </p:nvPr>
        </p:nvSpPr>
        <p:spPr>
          <a:xfrm>
            <a:off x="1173193" y="1033964"/>
            <a:ext cx="10590040" cy="2008839"/>
          </a:xfrm>
        </p:spPr>
        <p:txBody>
          <a:bodyPr>
            <a:normAutofit/>
          </a:bodyPr>
          <a:lstStyle/>
          <a:p>
            <a:r>
              <a:rPr lang="mn-MN" sz="4000" dirty="0">
                <a:solidFill>
                  <a:schemeClr val="tx1"/>
                </a:solidFill>
              </a:rPr>
              <a:t>Төгсөлтийн ажлын монгол нэр</a:t>
            </a:r>
            <a:r>
              <a:rPr lang="mn-MN" dirty="0">
                <a:solidFill>
                  <a:schemeClr val="tx1"/>
                </a:solidFill>
              </a:rPr>
              <a:t> </a:t>
            </a:r>
            <a:br>
              <a:rPr lang="mn-MN" dirty="0">
                <a:solidFill>
                  <a:schemeClr val="tx1"/>
                </a:solidFill>
              </a:rPr>
            </a:br>
            <a:r>
              <a:rPr lang="mn-MN" sz="2400" dirty="0">
                <a:solidFill>
                  <a:schemeClr val="tx1"/>
                </a:solidFill>
              </a:rPr>
              <a:t>Төгсөлтийн ажлын англи нэр </a:t>
            </a:r>
            <a:endParaRPr lang="en-US" dirty="0">
              <a:solidFill>
                <a:schemeClr val="tx1"/>
              </a:solidFill>
            </a:endParaRPr>
          </a:p>
        </p:txBody>
      </p:sp>
      <p:sp>
        <p:nvSpPr>
          <p:cNvPr id="3" name="Subtitle 2">
            <a:extLst>
              <a:ext uri="{FF2B5EF4-FFF2-40B4-BE49-F238E27FC236}">
                <a16:creationId xmlns:a16="http://schemas.microsoft.com/office/drawing/2014/main" id="{A73847BA-429C-8D1F-5F75-989B78542FC8}"/>
              </a:ext>
            </a:extLst>
          </p:cNvPr>
          <p:cNvSpPr>
            <a:spLocks noGrp="1"/>
          </p:cNvSpPr>
          <p:nvPr>
            <p:ph type="subTitle" idx="1"/>
          </p:nvPr>
        </p:nvSpPr>
        <p:spPr>
          <a:xfrm>
            <a:off x="1173193" y="3274070"/>
            <a:ext cx="10590040" cy="2743200"/>
          </a:xfrm>
        </p:spPr>
        <p:txBody>
          <a:bodyPr>
            <a:normAutofit fontScale="92500" lnSpcReduction="20000"/>
          </a:bodyPr>
          <a:lstStyle/>
          <a:p>
            <a:r>
              <a:rPr lang="mn-MN" sz="2000" dirty="0">
                <a:solidFill>
                  <a:schemeClr val="tx1"/>
                </a:solidFill>
              </a:rPr>
              <a:t>Бакалавр, магистрын төгсөлтийн ажил</a:t>
            </a:r>
            <a:r>
              <a:rPr lang="mn-MN" dirty="0">
                <a:solidFill>
                  <a:schemeClr val="tx1"/>
                </a:solidFill>
              </a:rPr>
              <a:t> </a:t>
            </a:r>
          </a:p>
          <a:p>
            <a:endParaRPr lang="mn-MN" dirty="0">
              <a:solidFill>
                <a:schemeClr val="tx1"/>
              </a:solidFill>
            </a:endParaRPr>
          </a:p>
          <a:p>
            <a:endParaRPr lang="mn-MN" dirty="0">
              <a:solidFill>
                <a:schemeClr val="tx1"/>
              </a:solidFill>
            </a:endParaRPr>
          </a:p>
          <a:p>
            <a:pPr algn="l"/>
            <a:r>
              <a:rPr lang="mn-MN" sz="2000" dirty="0">
                <a:solidFill>
                  <a:schemeClr val="tx1"/>
                </a:solidFill>
              </a:rPr>
              <a:t>Илтгэгч: Овог нэр бүтнээр бичнэ</a:t>
            </a:r>
          </a:p>
          <a:p>
            <a:pPr algn="l"/>
            <a:r>
              <a:rPr lang="mn-MN" sz="2000" dirty="0">
                <a:solidFill>
                  <a:schemeClr val="tx1"/>
                </a:solidFill>
              </a:rPr>
              <a:t>Хөтөлбөр: Автоматжуулалтын систем</a:t>
            </a:r>
            <a:r>
              <a:rPr lang="en-US" sz="2000" dirty="0">
                <a:solidFill>
                  <a:schemeClr val="tx1"/>
                </a:solidFill>
              </a:rPr>
              <a:t> (</a:t>
            </a:r>
            <a:r>
              <a:rPr lang="mn-MN" sz="2000" dirty="0">
                <a:solidFill>
                  <a:schemeClr val="tx1"/>
                </a:solidFill>
              </a:rPr>
              <a:t>мэргэжил</a:t>
            </a:r>
            <a:r>
              <a:rPr lang="en-US" sz="2000" dirty="0">
                <a:solidFill>
                  <a:schemeClr val="tx1"/>
                </a:solidFill>
              </a:rPr>
              <a:t>)</a:t>
            </a:r>
            <a:r>
              <a:rPr lang="mn-MN" sz="2000" dirty="0">
                <a:solidFill>
                  <a:schemeClr val="tx1"/>
                </a:solidFill>
              </a:rPr>
              <a:t> </a:t>
            </a:r>
          </a:p>
          <a:p>
            <a:pPr algn="l"/>
            <a:r>
              <a:rPr lang="mn-MN" sz="2000" dirty="0">
                <a:solidFill>
                  <a:schemeClr val="tx1"/>
                </a:solidFill>
              </a:rPr>
              <a:t>Удирдагч: Удирдагчийн цол зэрэг, овог нэр</a:t>
            </a:r>
          </a:p>
          <a:p>
            <a:pPr algn="l"/>
            <a:r>
              <a:rPr lang="mn-MN" sz="2000" dirty="0">
                <a:solidFill>
                  <a:schemeClr val="tx1"/>
                </a:solidFill>
              </a:rPr>
              <a:t>Зөвлөх</a:t>
            </a:r>
            <a:r>
              <a:rPr lang="en-US" sz="2000" dirty="0">
                <a:solidFill>
                  <a:schemeClr val="tx1"/>
                </a:solidFill>
              </a:rPr>
              <a:t>: </a:t>
            </a:r>
            <a:r>
              <a:rPr lang="mn-MN" sz="2000" dirty="0">
                <a:solidFill>
                  <a:schemeClr val="tx1"/>
                </a:solidFill>
              </a:rPr>
              <a:t>Зөвлөхийн цол зэрэг, овог нэр</a:t>
            </a:r>
          </a:p>
          <a:p>
            <a:pPr algn="l"/>
            <a:r>
              <a:rPr lang="mn-MN" sz="2000" dirty="0">
                <a:solidFill>
                  <a:schemeClr val="tx1"/>
                </a:solidFill>
              </a:rPr>
              <a:t>Шүүмжлэгч</a:t>
            </a:r>
            <a:r>
              <a:rPr lang="en-US" sz="2000" dirty="0">
                <a:solidFill>
                  <a:schemeClr val="tx1"/>
                </a:solidFill>
              </a:rPr>
              <a:t>: </a:t>
            </a:r>
            <a:r>
              <a:rPr lang="mn-MN" sz="2000" dirty="0">
                <a:solidFill>
                  <a:schemeClr val="tx1"/>
                </a:solidFill>
              </a:rPr>
              <a:t>Шүүмжлэгчийн цол зэрэг, овог нэр</a:t>
            </a:r>
            <a:endParaRPr lang="en-US" sz="2000" dirty="0">
              <a:solidFill>
                <a:schemeClr val="tx1"/>
              </a:solidFill>
            </a:endParaRPr>
          </a:p>
        </p:txBody>
      </p:sp>
      <p:sp>
        <p:nvSpPr>
          <p:cNvPr id="6" name="Subtitle 2">
            <a:extLst>
              <a:ext uri="{FF2B5EF4-FFF2-40B4-BE49-F238E27FC236}">
                <a16:creationId xmlns:a16="http://schemas.microsoft.com/office/drawing/2014/main" id="{B94FF100-F73D-387F-FD12-FBE77FE5443B}"/>
              </a:ext>
            </a:extLst>
          </p:cNvPr>
          <p:cNvSpPr txBox="1">
            <a:spLocks/>
          </p:cNvSpPr>
          <p:nvPr/>
        </p:nvSpPr>
        <p:spPr>
          <a:xfrm>
            <a:off x="4332588" y="6346454"/>
            <a:ext cx="3526823" cy="3560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rgbClr val="201B6D"/>
                </a:solidFill>
                <a:latin typeface="Montserrat" panose="00000500000000000000" pitchFamily="2"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mn-MN" sz="1600" b="1" dirty="0">
                <a:solidFill>
                  <a:schemeClr val="tx1"/>
                </a:solidFill>
              </a:rPr>
              <a:t>Улаанбаатар хот 2026 он</a:t>
            </a:r>
            <a:endParaRPr lang="en-US" sz="1600" b="1" dirty="0">
              <a:solidFill>
                <a:schemeClr val="tx1"/>
              </a:solidFill>
            </a:endParaRPr>
          </a:p>
        </p:txBody>
      </p:sp>
    </p:spTree>
    <p:extLst>
      <p:ext uri="{BB962C8B-B14F-4D97-AF65-F5344CB8AC3E}">
        <p14:creationId xmlns:p14="http://schemas.microsoft.com/office/powerpoint/2010/main" val="365265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DA69-1257-C771-6A45-74B3CD749099}"/>
              </a:ext>
            </a:extLst>
          </p:cNvPr>
          <p:cNvSpPr>
            <a:spLocks noGrp="1"/>
          </p:cNvSpPr>
          <p:nvPr>
            <p:ph type="title"/>
          </p:nvPr>
        </p:nvSpPr>
        <p:spPr/>
        <p:txBody>
          <a:bodyPr/>
          <a:lstStyle/>
          <a:p>
            <a:r>
              <a:rPr lang="mn-MN" dirty="0"/>
              <a:t>Үзүүлэнгийн текстэд тавих шаардлага</a:t>
            </a:r>
            <a:endParaRPr lang="en-US" dirty="0"/>
          </a:p>
        </p:txBody>
      </p:sp>
      <p:sp>
        <p:nvSpPr>
          <p:cNvPr id="3" name="Content Placeholder 2">
            <a:extLst>
              <a:ext uri="{FF2B5EF4-FFF2-40B4-BE49-F238E27FC236}">
                <a16:creationId xmlns:a16="http://schemas.microsoft.com/office/drawing/2014/main" id="{1CAA0165-2629-923C-3A7E-5379D449B275}"/>
              </a:ext>
            </a:extLst>
          </p:cNvPr>
          <p:cNvSpPr>
            <a:spLocks noGrp="1"/>
          </p:cNvSpPr>
          <p:nvPr>
            <p:ph idx="1"/>
          </p:nvPr>
        </p:nvSpPr>
        <p:spPr/>
        <p:txBody>
          <a:bodyPr>
            <a:normAutofit fontScale="55000" lnSpcReduction="20000"/>
          </a:bodyPr>
          <a:lstStyle/>
          <a:p>
            <a:pPr marL="514350" indent="-514350" algn="just">
              <a:lnSpc>
                <a:spcPct val="120000"/>
              </a:lnSpc>
              <a:buFont typeface="+mj-lt"/>
              <a:buAutoNum type="arabicPeriod"/>
            </a:pPr>
            <a:r>
              <a:rPr lang="mn-MN" dirty="0"/>
              <a:t>Алдаагүй бичих</a:t>
            </a:r>
          </a:p>
          <a:p>
            <a:pPr marL="914400" lvl="1" indent="-457200" algn="just">
              <a:lnSpc>
                <a:spcPct val="120000"/>
              </a:lnSpc>
              <a:buFont typeface="+mj-lt"/>
              <a:buAutoNum type="arabicPeriod"/>
            </a:pPr>
            <a:r>
              <a:rPr lang="mn-MN" dirty="0"/>
              <a:t>Өгүүлбэрийн найруулга, гадаад үгийг галиглаж буулгах, залгавар, дагавар залгах үед ихэвчлэн алдаа гаргадаг тул анхаарах хэрэгтэй. Бүх хуудасны текстийг залхууралгүй</a:t>
            </a:r>
            <a:r>
              <a:rPr lang="en-US" dirty="0"/>
              <a:t> SPELL CHECK </a:t>
            </a:r>
            <a:r>
              <a:rPr lang="mn-MN" dirty="0"/>
              <a:t>программ хангамжаар шалга. </a:t>
            </a:r>
          </a:p>
          <a:p>
            <a:pPr marL="914400" lvl="1" indent="-457200" algn="just">
              <a:lnSpc>
                <a:spcPct val="120000"/>
              </a:lnSpc>
              <a:buFont typeface="+mj-lt"/>
              <a:buAutoNum type="arabicPeriod"/>
            </a:pPr>
            <a:r>
              <a:rPr lang="mn-MN" dirty="0"/>
              <a:t>Журамласан тольд ороогүй микроконтроллер, </a:t>
            </a:r>
            <a:r>
              <a:rPr lang="mn-MN" dirty="0" err="1"/>
              <a:t>эмбэддэд</a:t>
            </a:r>
            <a:r>
              <a:rPr lang="mn-MN" dirty="0"/>
              <a:t> гэх мэт мэргэжлийн үгийг нэг л янзаар бичих хэрэгтэй: микроконтроллер-</a:t>
            </a:r>
            <a:r>
              <a:rPr lang="mn-MN" dirty="0" err="1"/>
              <a:t>микроконтроллёр</a:t>
            </a:r>
            <a:r>
              <a:rPr lang="mn-MN" dirty="0"/>
              <a:t>, </a:t>
            </a:r>
            <a:r>
              <a:rPr lang="mn-MN" dirty="0" err="1"/>
              <a:t>эмбэддэд</a:t>
            </a:r>
            <a:r>
              <a:rPr lang="mn-MN" dirty="0"/>
              <a:t>-</a:t>
            </a:r>
            <a:r>
              <a:rPr lang="mn-MN" dirty="0" err="1"/>
              <a:t>эмбеддед</a:t>
            </a:r>
            <a:r>
              <a:rPr lang="mn-MN" dirty="0"/>
              <a:t> гэж хольж болохгүй.</a:t>
            </a:r>
          </a:p>
          <a:p>
            <a:pPr marL="914400" lvl="1" indent="-457200" algn="just">
              <a:lnSpc>
                <a:spcPct val="120000"/>
              </a:lnSpc>
              <a:buFont typeface="+mj-lt"/>
              <a:buAutoNum type="arabicPeriod"/>
            </a:pPr>
            <a:r>
              <a:rPr lang="mn-MN" dirty="0"/>
              <a:t>Бүх хуудасны үндсэн текстийн фонд</a:t>
            </a:r>
            <a:r>
              <a:rPr lang="mn-Mong-CN" dirty="0"/>
              <a:t> </a:t>
            </a:r>
            <a:r>
              <a:rPr lang="mn-MN" dirty="0"/>
              <a:t>ижил байх ёстой.  Энэ загварт үндсэн текст </a:t>
            </a:r>
            <a:r>
              <a:rPr lang="en-US" dirty="0"/>
              <a:t>Arial </a:t>
            </a:r>
            <a:r>
              <a:rPr lang="mn-MN" dirty="0"/>
              <a:t>фонд ашигласан. </a:t>
            </a:r>
          </a:p>
          <a:p>
            <a:pPr marL="514350" indent="-514350" algn="just">
              <a:lnSpc>
                <a:spcPct val="120000"/>
              </a:lnSpc>
              <a:buFont typeface="+mj-lt"/>
              <a:buAutoNum type="arabicPeriod"/>
            </a:pPr>
            <a:r>
              <a:rPr lang="mn-MN" dirty="0"/>
              <a:t>Хэн ярих вэ? хэн харуулах вэ?</a:t>
            </a:r>
          </a:p>
          <a:p>
            <a:pPr marL="971550" lvl="1" indent="-514350" algn="just">
              <a:lnSpc>
                <a:spcPct val="120000"/>
              </a:lnSpc>
              <a:buFont typeface="+mj-lt"/>
              <a:buAutoNum type="arabicPeriod"/>
            </a:pPr>
            <a:r>
              <a:rPr lang="mn-MN" dirty="0"/>
              <a:t>Илтгэгч нь чи өөрөө болохоос </a:t>
            </a:r>
            <a:r>
              <a:rPr lang="en-US" dirty="0"/>
              <a:t>power-point </a:t>
            </a:r>
            <a:r>
              <a:rPr lang="mn-MN" dirty="0"/>
              <a:t>биш. Слайд дээрх мэдээлэл нь чиний яриаг баяжуулах, сонсогчийн сонирхлыг татахаар зураг, схемээр баялаг байх ёстой. </a:t>
            </a:r>
            <a:r>
              <a:rPr lang="mn-MN" dirty="0">
                <a:solidFill>
                  <a:srgbClr val="FF0000"/>
                </a:solidFill>
              </a:rPr>
              <a:t>Слайдаа уншаад байж болохгүй</a:t>
            </a:r>
            <a:r>
              <a:rPr lang="mn-MN" dirty="0"/>
              <a:t>. </a:t>
            </a:r>
          </a:p>
          <a:p>
            <a:pPr marL="971550" lvl="1" indent="-514350" algn="just">
              <a:lnSpc>
                <a:spcPct val="120000"/>
              </a:lnSpc>
              <a:buFont typeface="+mj-lt"/>
              <a:buAutoNum type="arabicPeriod"/>
            </a:pPr>
            <a:r>
              <a:rPr lang="mn-MN" dirty="0"/>
              <a:t>Нэг мөрөнд 6-8, нэг хуудсанд 30-с бага үг байлга. </a:t>
            </a:r>
          </a:p>
          <a:p>
            <a:pPr marL="971550" lvl="1" indent="-514350" algn="just">
              <a:lnSpc>
                <a:spcPct val="120000"/>
              </a:lnSpc>
              <a:buFont typeface="+mj-lt"/>
              <a:buAutoNum type="arabicPeriod"/>
            </a:pPr>
            <a:r>
              <a:rPr lang="mn-MN" dirty="0"/>
              <a:t>Бэлдсэн үзүүлэн чинь хүн бүрд уншигдахуйц байх ёстой. Бэлтгэсэн слайдуудаа цаасан дээр хэвлээд шалан дээр өрж тавь. Хэрвээ чи зогсоогоороо тэдгээрийг уншиж чадаж байвал хүн бүрд уншигдахуйцаар бэлдэж чадсан байна гэсэн үг.</a:t>
            </a:r>
          </a:p>
          <a:p>
            <a:pPr marL="514350" indent="-514350" algn="just">
              <a:lnSpc>
                <a:spcPct val="120000"/>
              </a:lnSpc>
              <a:buFont typeface="+mj-lt"/>
              <a:buAutoNum type="arabicPeriod" startAt="3"/>
            </a:pPr>
            <a:r>
              <a:rPr lang="mn-MN" dirty="0"/>
              <a:t>Хөдөлгөөнт шилжилт </a:t>
            </a:r>
            <a:r>
              <a:rPr lang="mn-Mong-MN" dirty="0"/>
              <a:t>(</a:t>
            </a:r>
            <a:r>
              <a:rPr lang="en-US" dirty="0"/>
              <a:t>Animation</a:t>
            </a:r>
            <a:r>
              <a:rPr lang="mn-Mong-MN" dirty="0"/>
              <a:t>)</a:t>
            </a:r>
            <a:endParaRPr lang="en-US" dirty="0"/>
          </a:p>
          <a:p>
            <a:pPr marL="971550" lvl="1" indent="-514350" algn="just">
              <a:lnSpc>
                <a:spcPct val="120000"/>
              </a:lnSpc>
              <a:buFont typeface="+mj-lt"/>
              <a:buAutoNum type="arabicPeriod"/>
            </a:pPr>
            <a:r>
              <a:rPr lang="mn-MN" dirty="0"/>
              <a:t>Хуудас хооронд шилжихэд болон хуудсан дээрх зураг, текст, хүснэгтэд хөдөлгөөн оруулж болно. Гэхдээ үргэлж давтагдах мушгирсан, орооцолдсон хөдөлгөөнт дүрслэл зарим үзэгчийн толгойг эргүүлж магадгүй гэдгийг санах хэрэгтэй. </a:t>
            </a:r>
          </a:p>
          <a:p>
            <a:pPr marL="971550" lvl="1" indent="-514350" algn="just">
              <a:lnSpc>
                <a:spcPct val="120000"/>
              </a:lnSpc>
              <a:buFont typeface="+mj-lt"/>
              <a:buAutoNum type="arabicPeriod"/>
            </a:pPr>
            <a:r>
              <a:rPr lang="mn-MN" dirty="0"/>
              <a:t>Сонсогчийн анхаарлыг илтгэлийн чухал хэсэгт татах зорилгоор дуу чимээ ашигладаг. Харуулах зүйлийн агуулгатай холбоогүй бол </a:t>
            </a:r>
            <a:r>
              <a:rPr lang="en-US" dirty="0"/>
              <a:t>background </a:t>
            </a:r>
            <a:r>
              <a:rPr lang="mn-MN" dirty="0"/>
              <a:t> дуу, чимээг олон давтан оруулах хэрэггүй. Байн байн дуугарах хэрэггүй чимээ ярианы хүчийг сулруулж, анхаарал сарниулна.  </a:t>
            </a:r>
          </a:p>
          <a:p>
            <a:pPr marL="971550" lvl="1" indent="-514350" algn="just">
              <a:buFont typeface="+mj-lt"/>
              <a:buAutoNum type="arabicPeriod"/>
            </a:pPr>
            <a:endParaRPr lang="mn-MN" dirty="0"/>
          </a:p>
          <a:p>
            <a:pPr lvl="1">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B3F829E8-34B0-AE8D-4E7E-ADD5A7E28644}"/>
              </a:ext>
            </a:extLst>
          </p:cNvPr>
          <p:cNvSpPr>
            <a:spLocks noGrp="1"/>
          </p:cNvSpPr>
          <p:nvPr>
            <p:ph type="dt" sz="half" idx="10"/>
          </p:nvPr>
        </p:nvSpPr>
        <p:spPr/>
        <p:txBody>
          <a:bodyPr/>
          <a:lstStyle/>
          <a:p>
            <a:fld id="{28E3D08A-3518-43A8-A5B1-C4FBFCCEE317}" type="datetime1">
              <a:rPr lang="en-US" smtClean="0">
                <a:latin typeface="Arial" panose="020B0604020202020204" pitchFamily="34" charset="0"/>
                <a:cs typeface="Arial" panose="020B0604020202020204" pitchFamily="34" charset="0"/>
              </a:rPr>
              <a:t>3/9/2026</a:t>
            </a:fld>
            <a:endParaRPr lang="en-US">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C1C8EA04-3AED-9603-3349-91CF42C34744}"/>
              </a:ext>
            </a:extLst>
          </p:cNvPr>
          <p:cNvSpPr>
            <a:spLocks noGrp="1"/>
          </p:cNvSpPr>
          <p:nvPr>
            <p:ph type="ftr" sz="quarter" idx="11"/>
          </p:nvPr>
        </p:nvSpPr>
        <p:spPr/>
        <p:txBody>
          <a:bodyPr/>
          <a:lstStyle/>
          <a:p>
            <a:r>
              <a:rPr lang="ru-RU">
                <a:latin typeface="Arial" panose="020B0604020202020204" pitchFamily="34" charset="0"/>
                <a:cs typeface="Arial" panose="020B0604020202020204" pitchFamily="34" charset="0"/>
              </a:rPr>
              <a:t>Төгсөлтийн ажлын нэр</a:t>
            </a:r>
            <a:endParaRPr lang="en-US">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BEE9A2F7-3AA8-007D-9146-D2440CC3AA8F}"/>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10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4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60B47-83CB-AE5C-DFEA-88EC37008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7E899-6B77-B45F-9E4F-EB76090E1EE0}"/>
              </a:ext>
            </a:extLst>
          </p:cNvPr>
          <p:cNvSpPr>
            <a:spLocks noGrp="1"/>
          </p:cNvSpPr>
          <p:nvPr>
            <p:ph type="title"/>
          </p:nvPr>
        </p:nvSpPr>
        <p:spPr/>
        <p:txBody>
          <a:bodyPr>
            <a:normAutofit/>
          </a:bodyPr>
          <a:lstStyle/>
          <a:p>
            <a:r>
              <a:rPr lang="mn-MN" dirty="0"/>
              <a:t>Зурагт тавих шаардлага</a:t>
            </a:r>
            <a:endParaRPr lang="en-US" dirty="0"/>
          </a:p>
        </p:txBody>
      </p:sp>
      <p:sp>
        <p:nvSpPr>
          <p:cNvPr id="3" name="Content Placeholder 2">
            <a:extLst>
              <a:ext uri="{FF2B5EF4-FFF2-40B4-BE49-F238E27FC236}">
                <a16:creationId xmlns:a16="http://schemas.microsoft.com/office/drawing/2014/main" id="{3DA71DC2-DBB0-7FE9-0387-733883F856FE}"/>
              </a:ext>
            </a:extLst>
          </p:cNvPr>
          <p:cNvSpPr>
            <a:spLocks noGrp="1"/>
          </p:cNvSpPr>
          <p:nvPr>
            <p:ph idx="1"/>
          </p:nvPr>
        </p:nvSpPr>
        <p:spPr>
          <a:xfrm>
            <a:off x="1000664" y="1433015"/>
            <a:ext cx="10763706" cy="4503526"/>
          </a:xfrm>
        </p:spPr>
        <p:txBody>
          <a:bodyPr>
            <a:normAutofit fontScale="62500" lnSpcReduction="20000"/>
          </a:bodyPr>
          <a:lstStyle/>
          <a:p>
            <a:pPr marL="514350" indent="-514350" algn="just">
              <a:lnSpc>
                <a:spcPct val="120000"/>
              </a:lnSpc>
              <a:buFont typeface="+mj-lt"/>
              <a:buAutoNum type="arabicPeriod"/>
            </a:pPr>
            <a:r>
              <a:rPr lang="mn-MN" dirty="0"/>
              <a:t>Талбайн ашиглалт</a:t>
            </a:r>
          </a:p>
          <a:p>
            <a:pPr marL="914400" lvl="1" indent="-457200" algn="just">
              <a:lnSpc>
                <a:spcPct val="120000"/>
              </a:lnSpc>
              <a:buFont typeface="+mj-lt"/>
              <a:buAutoNum type="arabicPeriod"/>
            </a:pPr>
            <a:r>
              <a:rPr lang="mn-MN" dirty="0"/>
              <a:t>Хуудасны талбайг аль болохоор ашигтай байлга. Том талбайн голд жижигхэн зураг далайд төөрсөн ганц завь шиг харагдана. </a:t>
            </a:r>
          </a:p>
          <a:p>
            <a:pPr marL="914400" lvl="1" indent="-457200" algn="just">
              <a:lnSpc>
                <a:spcPct val="120000"/>
              </a:lnSpc>
              <a:buFont typeface="+mj-lt"/>
              <a:buAutoNum type="arabicPeriod"/>
            </a:pPr>
            <a:r>
              <a:rPr lang="mn-MN" dirty="0"/>
              <a:t>Нэг хуудас дээр зураг, текст хоёулаа байгаа бол 50&gt;50 зарчмыг баримтал. Зургийн хэмжээ талбайн 50%-аас багагүй хэсгийг хамарна. Текст нь 50%-аас ихгүй хэсэгт бичигдэнэ.</a:t>
            </a:r>
          </a:p>
          <a:p>
            <a:pPr marL="514350" indent="-514350" algn="just">
              <a:lnSpc>
                <a:spcPct val="120000"/>
              </a:lnSpc>
              <a:buFont typeface="+mj-lt"/>
              <a:buAutoNum type="arabicPeriod"/>
            </a:pPr>
            <a:r>
              <a:rPr lang="mn-MN" dirty="0"/>
              <a:t>Зургийн чанар </a:t>
            </a:r>
          </a:p>
          <a:p>
            <a:pPr marL="971550" lvl="1" indent="-514350" algn="just">
              <a:lnSpc>
                <a:spcPct val="120000"/>
              </a:lnSpc>
              <a:buFont typeface="+mj-lt"/>
              <a:buAutoNum type="arabicPeriod"/>
            </a:pPr>
            <a:r>
              <a:rPr lang="mn-MN" dirty="0"/>
              <a:t>Бүтцийн схемийг зурахдаа сонирхолгүй дөрвөлжин болж өгвөл битгий хий. Дүрсэн доторх текст нь талбайн 2/3-оос багагүй байна. </a:t>
            </a:r>
          </a:p>
          <a:p>
            <a:pPr marL="971550" lvl="1" indent="-514350" algn="just">
              <a:lnSpc>
                <a:spcPct val="120000"/>
              </a:lnSpc>
              <a:buFont typeface="+mj-lt"/>
              <a:buAutoNum type="arabicPeriod"/>
            </a:pPr>
            <a:r>
              <a:rPr lang="mn-MN" dirty="0"/>
              <a:t>Мэдээлэл дамжих замыг дүрслэхэд сум хэрэглэнэ. Цуваа мэдээллийг дан сумаар → зэрэгцээ мэдээллийг давхар </a:t>
            </a:r>
            <a:r>
              <a:rPr lang="mn-MN" dirty="0">
                <a:latin typeface="MS Gothic" panose="020B0609070205080204" pitchFamily="49" charset="-128"/>
                <a:ea typeface="MS Gothic" panose="020B0609070205080204" pitchFamily="49" charset="-128"/>
              </a:rPr>
              <a:t>➯ </a:t>
            </a:r>
            <a:r>
              <a:rPr lang="mn-MN" dirty="0"/>
              <a:t>сумаар, утасгүй дамжуулалтыг </a:t>
            </a:r>
            <a:r>
              <a:rPr lang="mn-MN" dirty="0" err="1"/>
              <a:t>аянган</a:t>
            </a:r>
            <a:r>
              <a:rPr lang="mn-MN" dirty="0"/>
              <a:t>                    сумаар дүрсэлнэ. </a:t>
            </a:r>
          </a:p>
          <a:p>
            <a:pPr marL="971550" lvl="1" indent="-514350" algn="just">
              <a:lnSpc>
                <a:spcPct val="120000"/>
              </a:lnSpc>
              <a:buFont typeface="+mj-lt"/>
              <a:buAutoNum type="arabicPeriod"/>
            </a:pPr>
            <a:r>
              <a:rPr lang="en-US" dirty="0"/>
              <a:t>OFFICE-</a:t>
            </a:r>
            <a:r>
              <a:rPr lang="mn-MN" dirty="0"/>
              <a:t>ийн </a:t>
            </a:r>
            <a:r>
              <a:rPr lang="en-US" dirty="0"/>
              <a:t>VISIO </a:t>
            </a:r>
            <a:r>
              <a:rPr lang="mn-MN" dirty="0"/>
              <a:t>зэрэг зургийн программ ашиглаж зур. </a:t>
            </a:r>
          </a:p>
          <a:p>
            <a:pPr marL="971550" lvl="1" indent="-514350" algn="just">
              <a:lnSpc>
                <a:spcPct val="120000"/>
              </a:lnSpc>
              <a:buFont typeface="+mj-lt"/>
              <a:buAutoNum type="arabicPeriod"/>
            </a:pPr>
            <a:r>
              <a:rPr lang="mn-MN" dirty="0"/>
              <a:t>Зурсан зургаа хадгалах, илтгэлдээ хуулж оруулж ирэхдээ </a:t>
            </a:r>
            <a:r>
              <a:rPr lang="en-US" dirty="0"/>
              <a:t>Print-screen</a:t>
            </a:r>
            <a:r>
              <a:rPr lang="mn-MN" dirty="0"/>
              <a:t> битгий ашигла. </a:t>
            </a:r>
          </a:p>
          <a:p>
            <a:pPr marL="514350" indent="-514350" algn="just">
              <a:lnSpc>
                <a:spcPct val="120000"/>
              </a:lnSpc>
              <a:buFont typeface="+mj-lt"/>
              <a:buAutoNum type="arabicPeriod" startAt="3"/>
            </a:pPr>
            <a:r>
              <a:rPr lang="mn-MN" dirty="0"/>
              <a:t>Зураг-текстийн ялгарал</a:t>
            </a:r>
            <a:endParaRPr lang="en-US" dirty="0"/>
          </a:p>
          <a:p>
            <a:pPr marL="971550" lvl="1" indent="-514350" algn="just">
              <a:lnSpc>
                <a:spcPct val="120000"/>
              </a:lnSpc>
              <a:buFont typeface="+mj-lt"/>
              <a:buAutoNum type="arabicPeriod"/>
            </a:pPr>
            <a:r>
              <a:rPr lang="ru-RU" dirty="0"/>
              <a:t>Зураг текстийн өнгийг </a:t>
            </a:r>
            <a:r>
              <a:rPr lang="mn-MN" dirty="0"/>
              <a:t>тод ялгаралтай байхад анхаар</a:t>
            </a:r>
            <a:r>
              <a:rPr lang="ru-RU" dirty="0"/>
              <a:t>. </a:t>
            </a:r>
          </a:p>
          <a:p>
            <a:pPr marL="971550" lvl="1" indent="-514350" algn="just">
              <a:lnSpc>
                <a:spcPct val="120000"/>
              </a:lnSpc>
              <a:buFont typeface="+mj-lt"/>
              <a:buAutoNum type="arabicPeriod"/>
            </a:pPr>
            <a:r>
              <a:rPr lang="mn-MN" dirty="0"/>
              <a:t>Үзүүлэнгийн загвартай </a:t>
            </a:r>
            <a:r>
              <a:rPr lang="ru-RU" dirty="0"/>
              <a:t>хорших өнгөөр зургаа зурвал сайн. </a:t>
            </a:r>
            <a:endParaRPr lang="mn-MN" dirty="0"/>
          </a:p>
          <a:p>
            <a:pPr lvl="1">
              <a:buFont typeface="Wingdings" panose="05000000000000000000" pitchFamily="2" charset="2"/>
              <a:buChar char="§"/>
            </a:pPr>
            <a:endParaRPr lang="en-US" dirty="0"/>
          </a:p>
        </p:txBody>
      </p:sp>
      <p:sp>
        <p:nvSpPr>
          <p:cNvPr id="5" name="Date Placeholder 4">
            <a:extLst>
              <a:ext uri="{FF2B5EF4-FFF2-40B4-BE49-F238E27FC236}">
                <a16:creationId xmlns:a16="http://schemas.microsoft.com/office/drawing/2014/main" id="{D882209F-1618-126E-58EF-C07F618FA304}"/>
              </a:ext>
            </a:extLst>
          </p:cNvPr>
          <p:cNvSpPr>
            <a:spLocks noGrp="1"/>
          </p:cNvSpPr>
          <p:nvPr>
            <p:ph type="dt" sz="half" idx="10"/>
          </p:nvPr>
        </p:nvSpPr>
        <p:spPr/>
        <p:txBody>
          <a:bodyPr/>
          <a:lstStyle/>
          <a:p>
            <a:fld id="{28E3D08A-3518-43A8-A5B1-C4FBFCCEE317}" type="datetime1">
              <a:rPr lang="en-US" smtClean="0">
                <a:latin typeface="Arial" panose="020B0604020202020204" pitchFamily="34" charset="0"/>
                <a:cs typeface="Arial" panose="020B0604020202020204" pitchFamily="34" charset="0"/>
              </a:rPr>
              <a:t>3/9/2026</a:t>
            </a:fld>
            <a:endParaRPr lang="en-US">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50389D26-4956-065B-CD2A-2D027C3F5031}"/>
              </a:ext>
            </a:extLst>
          </p:cNvPr>
          <p:cNvSpPr>
            <a:spLocks noGrp="1"/>
          </p:cNvSpPr>
          <p:nvPr>
            <p:ph type="ftr" sz="quarter" idx="11"/>
          </p:nvPr>
        </p:nvSpPr>
        <p:spPr/>
        <p:txBody>
          <a:bodyPr/>
          <a:lstStyle/>
          <a:p>
            <a:r>
              <a:rPr lang="ru-RU">
                <a:latin typeface="Arial" panose="020B0604020202020204" pitchFamily="34" charset="0"/>
                <a:cs typeface="Arial" panose="020B0604020202020204" pitchFamily="34" charset="0"/>
              </a:rPr>
              <a:t>Төгсөлтийн ажлын нэр</a:t>
            </a:r>
            <a:endParaRPr lang="en-US">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7CF7C29A-5048-D39A-CA72-A7441CA9E04C}"/>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11</a:t>
            </a:fld>
            <a:endParaRPr lang="en-US">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F2F950C4-76B2-483F-86CF-488E2EA33EF5}"/>
              </a:ext>
            </a:extLst>
          </p:cNvPr>
          <p:cNvGrpSpPr/>
          <p:nvPr/>
        </p:nvGrpSpPr>
        <p:grpSpPr>
          <a:xfrm rot="15975397">
            <a:off x="6695286" y="4020087"/>
            <a:ext cx="302367" cy="296559"/>
            <a:chOff x="5715000" y="4953000"/>
            <a:chExt cx="381000" cy="533400"/>
          </a:xfrm>
        </p:grpSpPr>
        <p:cxnSp>
          <p:nvCxnSpPr>
            <p:cNvPr id="8" name="Straight Connector 7">
              <a:extLst>
                <a:ext uri="{FF2B5EF4-FFF2-40B4-BE49-F238E27FC236}">
                  <a16:creationId xmlns:a16="http://schemas.microsoft.com/office/drawing/2014/main" id="{8C01013A-B08F-4DCA-A7F7-E7EDE85160CE}"/>
                </a:ext>
              </a:extLst>
            </p:cNvPr>
            <p:cNvCxnSpPr/>
            <p:nvPr/>
          </p:nvCxnSpPr>
          <p:spPr>
            <a:xfrm>
              <a:off x="5715000" y="4953000"/>
              <a:ext cx="26670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21A6651-4170-47F4-BDDA-4FE90C95D6FD}"/>
                </a:ext>
              </a:extLst>
            </p:cNvPr>
            <p:cNvCxnSpPr/>
            <p:nvPr/>
          </p:nvCxnSpPr>
          <p:spPr>
            <a:xfrm flipH="1">
              <a:off x="5715000" y="5181600"/>
              <a:ext cx="2667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3D251C-7391-48F2-84D8-901A9E4D9E59}"/>
                </a:ext>
              </a:extLst>
            </p:cNvPr>
            <p:cNvCxnSpPr/>
            <p:nvPr/>
          </p:nvCxnSpPr>
          <p:spPr>
            <a:xfrm>
              <a:off x="5715000" y="5181600"/>
              <a:ext cx="3810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pic>
        <p:nvPicPr>
          <p:cNvPr id="11" name="Picture 2" descr="Screenshot of Microsoft PowerPoint">
            <a:extLst>
              <a:ext uri="{FF2B5EF4-FFF2-40B4-BE49-F238E27FC236}">
                <a16:creationId xmlns:a16="http://schemas.microsoft.com/office/drawing/2014/main" id="{451CCD1B-BC32-95D1-0D07-8EFD5A922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947" y="4928882"/>
            <a:ext cx="4229436" cy="127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532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91E7-F105-837C-C3FB-D1DC6A37557F}"/>
              </a:ext>
            </a:extLst>
          </p:cNvPr>
          <p:cNvSpPr>
            <a:spLocks noGrp="1"/>
          </p:cNvSpPr>
          <p:nvPr>
            <p:ph type="title"/>
          </p:nvPr>
        </p:nvSpPr>
        <p:spPr/>
        <p:txBody>
          <a:bodyPr/>
          <a:lstStyle/>
          <a:p>
            <a:r>
              <a:rPr lang="mn-MN" dirty="0"/>
              <a:t>Бүтцийн схемийн жишээ зураг</a:t>
            </a:r>
            <a:endParaRPr lang="en-US" dirty="0"/>
          </a:p>
        </p:txBody>
      </p:sp>
      <p:sp>
        <p:nvSpPr>
          <p:cNvPr id="4" name="Date Placeholder 3">
            <a:extLst>
              <a:ext uri="{FF2B5EF4-FFF2-40B4-BE49-F238E27FC236}">
                <a16:creationId xmlns:a16="http://schemas.microsoft.com/office/drawing/2014/main" id="{1760C516-2919-31C1-0B13-DA2ED31363C3}"/>
              </a:ext>
            </a:extLst>
          </p:cNvPr>
          <p:cNvSpPr>
            <a:spLocks noGrp="1"/>
          </p:cNvSpPr>
          <p:nvPr>
            <p:ph type="dt" sz="half" idx="10"/>
          </p:nvPr>
        </p:nvSpPr>
        <p:spPr/>
        <p:txBody>
          <a:bodyPr/>
          <a:lstStyle/>
          <a:p>
            <a:fld id="{381B7510-B4B2-405B-B3A2-5AC67E743C62}" type="datetime1">
              <a:rPr lang="en-US" smtClean="0">
                <a:latin typeface="Arial" panose="020B0604020202020204" pitchFamily="34" charset="0"/>
                <a:cs typeface="Arial" panose="020B0604020202020204" pitchFamily="34" charset="0"/>
              </a:rPr>
              <a:t>3/9/2026</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62804DF-6619-2757-B7FD-0C1BA1AB7DF0}"/>
              </a:ext>
            </a:extLst>
          </p:cNvPr>
          <p:cNvSpPr>
            <a:spLocks noGrp="1"/>
          </p:cNvSpPr>
          <p:nvPr>
            <p:ph type="ftr" sz="quarter" idx="11"/>
          </p:nvPr>
        </p:nvSpPr>
        <p:spPr/>
        <p:txBody>
          <a:bodyPr/>
          <a:lstStyle/>
          <a:p>
            <a:r>
              <a:rPr lang="ru-RU" dirty="0">
                <a:latin typeface="Arial" panose="020B0604020202020204" pitchFamily="34" charset="0"/>
                <a:cs typeface="Arial" panose="020B0604020202020204" pitchFamily="34" charset="0"/>
              </a:rPr>
              <a:t>Төгсөлтийн ажлын нэр</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5DE26DB6-B439-F933-B770-E4556D0F0ADE}"/>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12</a:t>
            </a:fld>
            <a:endParaRPr lang="en-US">
              <a:latin typeface="Arial" panose="020B0604020202020204" pitchFamily="34" charset="0"/>
              <a:cs typeface="Arial" panose="020B0604020202020204" pitchFamily="34" charset="0"/>
            </a:endParaRPr>
          </a:p>
        </p:txBody>
      </p:sp>
      <p:pic>
        <p:nvPicPr>
          <p:cNvPr id="7" name="Content Placeholder 9">
            <a:extLst>
              <a:ext uri="{FF2B5EF4-FFF2-40B4-BE49-F238E27FC236}">
                <a16:creationId xmlns:a16="http://schemas.microsoft.com/office/drawing/2014/main" id="{AE263307-DE5A-3D34-DF80-2303F4FC3A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016" y="1433513"/>
            <a:ext cx="9489056" cy="4743450"/>
          </a:xfrm>
        </p:spPr>
      </p:pic>
    </p:spTree>
    <p:extLst>
      <p:ext uri="{BB962C8B-B14F-4D97-AF65-F5344CB8AC3E}">
        <p14:creationId xmlns:p14="http://schemas.microsoft.com/office/powerpoint/2010/main" val="348038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776E-AAD3-5C69-6596-AB51E3E1307A}"/>
              </a:ext>
            </a:extLst>
          </p:cNvPr>
          <p:cNvSpPr>
            <a:spLocks noGrp="1"/>
          </p:cNvSpPr>
          <p:nvPr>
            <p:ph type="title"/>
          </p:nvPr>
        </p:nvSpPr>
        <p:spPr/>
        <p:txBody>
          <a:bodyPr/>
          <a:lstStyle/>
          <a:p>
            <a:r>
              <a:rPr lang="mn-MN" dirty="0"/>
              <a:t>Агуулгад тавих шаардлага</a:t>
            </a:r>
            <a:endParaRPr lang="en-US" dirty="0"/>
          </a:p>
        </p:txBody>
      </p:sp>
      <p:sp>
        <p:nvSpPr>
          <p:cNvPr id="3" name="Content Placeholder 2">
            <a:extLst>
              <a:ext uri="{FF2B5EF4-FFF2-40B4-BE49-F238E27FC236}">
                <a16:creationId xmlns:a16="http://schemas.microsoft.com/office/drawing/2014/main" id="{5744D29E-D7AE-E758-8634-FF0347F9A1E0}"/>
              </a:ext>
            </a:extLst>
          </p:cNvPr>
          <p:cNvSpPr>
            <a:spLocks noGrp="1"/>
          </p:cNvSpPr>
          <p:nvPr>
            <p:ph idx="1"/>
          </p:nvPr>
        </p:nvSpPr>
        <p:spPr/>
        <p:txBody>
          <a:bodyPr>
            <a:normAutofit/>
          </a:bodyPr>
          <a:lstStyle/>
          <a:p>
            <a:pPr algn="just">
              <a:lnSpc>
                <a:spcPct val="100000"/>
              </a:lnSpc>
            </a:pPr>
            <a:r>
              <a:rPr lang="mn-MN" sz="2000" dirty="0"/>
              <a:t>Төгсөлтийн ажлын тайлангийн илтгэл нь дараах бүтэцтэй байна. Үүнд:</a:t>
            </a:r>
          </a:p>
          <a:p>
            <a:pPr marL="914400" lvl="1" indent="-457200" algn="just">
              <a:lnSpc>
                <a:spcPct val="100000"/>
              </a:lnSpc>
              <a:buFont typeface="+mj-lt"/>
              <a:buAutoNum type="arabicPeriod"/>
            </a:pPr>
            <a:r>
              <a:rPr lang="mn-MN" sz="1800" b="1" dirty="0"/>
              <a:t>Агуулга.</a:t>
            </a:r>
            <a:r>
              <a:rPr lang="mn-MN" sz="1800" dirty="0"/>
              <a:t> Илтгэлийнхээ ерөнхий бүтэц, хэлэлцэх асуудлуудыг дарааллын дагуу товч танилцуулна. Өөрөөр хэлбэл ямар дарааллаар ярих гэж байгааг бичнэ. </a:t>
            </a:r>
          </a:p>
          <a:p>
            <a:pPr marL="914400" lvl="1" indent="-457200" algn="just">
              <a:lnSpc>
                <a:spcPct val="100000"/>
              </a:lnSpc>
              <a:buFont typeface="+mj-lt"/>
              <a:buAutoNum type="arabicPeriod"/>
            </a:pPr>
            <a:r>
              <a:rPr lang="mn-MN" sz="1800" b="1" dirty="0"/>
              <a:t>Удиртгал.</a:t>
            </a:r>
            <a:r>
              <a:rPr lang="mn-MN" sz="1800" dirty="0"/>
              <a:t> Судалгааны ажлын үндэслэлийг 3-4 өгүүлбэрт,  ажлын зорилгыг 1-2 өгүүлбэрт багтаан бичнэ. Мөн дэвшүүлсэн зорилгод хүрэхийн тулд хэрэгжүүлсэн судалгааны зорилтуудыг дурдана. Үүнээс гадна судалгааны ажлын онолын, практик болон бусад ач холбогдолыг товч тайлбарлана.  </a:t>
            </a:r>
          </a:p>
          <a:p>
            <a:pPr marL="914400" lvl="1" indent="-457200" algn="just">
              <a:lnSpc>
                <a:spcPct val="100000"/>
              </a:lnSpc>
              <a:buFont typeface="+mj-lt"/>
              <a:buAutoNum type="arabicPeriod"/>
            </a:pPr>
            <a:r>
              <a:rPr lang="mn-MN" sz="1800" b="1" dirty="0"/>
              <a:t>Судалгаа, судалгааны үр дүн. </a:t>
            </a:r>
            <a:r>
              <a:rPr lang="mn-MN" sz="1800" dirty="0"/>
              <a:t>Судалгаа, хөгжүүлэлтийн ажлын хүрээнд өмнөх хийгдсэн судалгаа, холбоотой ямар сэдвээр судалгаа хийсэн тухайгаа 1-3 слайдад багтаан танилцуулна. Судалгааны үр дүнд гарсан үндсэн дүгнэлт, ололт амжилтыг тодорхой тусгана.</a:t>
            </a:r>
          </a:p>
          <a:p>
            <a:pPr marL="914400" lvl="1" indent="-457200" algn="just">
              <a:lnSpc>
                <a:spcPct val="100000"/>
              </a:lnSpc>
              <a:spcBef>
                <a:spcPts val="0"/>
              </a:spcBef>
              <a:buFont typeface="+mj-lt"/>
              <a:buAutoNum type="arabicPeriod"/>
            </a:pPr>
            <a:r>
              <a:rPr lang="mn-MN" sz="1800" b="1" dirty="0"/>
              <a:t>Онол</a:t>
            </a:r>
            <a:r>
              <a:rPr lang="mn-MN" sz="1800" dirty="0"/>
              <a:t>. Төсөлтэй зайлшгүй холбоотой онолын</a:t>
            </a:r>
            <a:r>
              <a:rPr lang="en-US" sz="1800" dirty="0"/>
              <a:t> </a:t>
            </a:r>
            <a:r>
              <a:rPr lang="mn-MN" sz="1800" dirty="0"/>
              <a:t>үндэс, томьёо</a:t>
            </a:r>
            <a:r>
              <a:rPr lang="en-US" sz="1800" dirty="0"/>
              <a:t>, </a:t>
            </a:r>
            <a:r>
              <a:rPr lang="mn-MN" sz="1800" dirty="0"/>
              <a:t>загвар эсвэл аргачлалыг тайлбарлана. Эсвэл өгөгдөл дамжуулах протокол, түүний онцлогийг энд ярина. Нэг сэдвийн онолыг 1-2 слайдад багтаана. </a:t>
            </a:r>
            <a:r>
              <a:rPr lang="en-US" sz="1800" dirty="0"/>
              <a:t>“</a:t>
            </a:r>
            <a:r>
              <a:rPr lang="mn-MN" sz="1800" dirty="0"/>
              <a:t>Онол</a:t>
            </a:r>
            <a:r>
              <a:rPr lang="en-US" sz="1800" dirty="0"/>
              <a:t>”</a:t>
            </a:r>
            <a:r>
              <a:rPr lang="mn-MN" sz="1800" dirty="0"/>
              <a:t> гэсэн гарчгийг тухайн судалгаанд нийцүүлэн </a:t>
            </a:r>
            <a:r>
              <a:rPr lang="en-US" sz="1800" b="1" dirty="0"/>
              <a:t>“…</a:t>
            </a:r>
            <a:r>
              <a:rPr lang="mn-MN" sz="1800" b="1" dirty="0"/>
              <a:t>-ын онол</a:t>
            </a:r>
            <a:r>
              <a:rPr lang="en-US" sz="1800" b="1" dirty="0"/>
              <a:t>”, “… </a:t>
            </a:r>
            <a:r>
              <a:rPr lang="mn-MN" sz="1800" b="1" dirty="0"/>
              <a:t>алгоритмын үндэс</a:t>
            </a:r>
            <a:r>
              <a:rPr lang="en-US" sz="1800" dirty="0"/>
              <a:t>”</a:t>
            </a:r>
            <a:r>
              <a:rPr lang="mn-MN" sz="1800" dirty="0"/>
              <a:t> гэх мэтээр өөрчилж хэрэглэж болно. </a:t>
            </a:r>
          </a:p>
        </p:txBody>
      </p:sp>
      <p:sp>
        <p:nvSpPr>
          <p:cNvPr id="4" name="Date Placeholder 3">
            <a:extLst>
              <a:ext uri="{FF2B5EF4-FFF2-40B4-BE49-F238E27FC236}">
                <a16:creationId xmlns:a16="http://schemas.microsoft.com/office/drawing/2014/main" id="{D6AD4E3C-D65C-5F1E-DBBA-888ABD09755C}"/>
              </a:ext>
            </a:extLst>
          </p:cNvPr>
          <p:cNvSpPr>
            <a:spLocks noGrp="1"/>
          </p:cNvSpPr>
          <p:nvPr>
            <p:ph type="dt" sz="half" idx="10"/>
          </p:nvPr>
        </p:nvSpPr>
        <p:spPr/>
        <p:txBody>
          <a:bodyPr/>
          <a:lstStyle/>
          <a:p>
            <a:fld id="{381B7510-B4B2-405B-B3A2-5AC67E743C62}" type="datetime1">
              <a:rPr lang="en-US" smtClean="0">
                <a:latin typeface="Arial" panose="020B0604020202020204" pitchFamily="34" charset="0"/>
                <a:cs typeface="Arial" panose="020B0604020202020204" pitchFamily="34" charset="0"/>
              </a:rPr>
              <a:t>3/9/2026</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CEB22B56-AB29-8181-B2C4-4F982807A301}"/>
              </a:ext>
            </a:extLst>
          </p:cNvPr>
          <p:cNvSpPr>
            <a:spLocks noGrp="1"/>
          </p:cNvSpPr>
          <p:nvPr>
            <p:ph type="ftr" sz="quarter" idx="11"/>
          </p:nvPr>
        </p:nvSpPr>
        <p:spPr/>
        <p:txBody>
          <a:bodyPr/>
          <a:lstStyle/>
          <a:p>
            <a:r>
              <a:rPr lang="ru-RU">
                <a:latin typeface="Arial" panose="020B0604020202020204" pitchFamily="34" charset="0"/>
                <a:cs typeface="Arial" panose="020B0604020202020204" pitchFamily="34" charset="0"/>
              </a:rPr>
              <a:t>Төгсөлтийн ажлын нэр</a:t>
            </a: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BF02F3F-2F17-BA39-7A4C-7E1278DD137E}"/>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13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760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6142B-AC2B-6CC8-36B0-DA6A7CFF3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5C814-0B0D-7281-D32A-14D934ED5269}"/>
              </a:ext>
            </a:extLst>
          </p:cNvPr>
          <p:cNvSpPr>
            <a:spLocks noGrp="1"/>
          </p:cNvSpPr>
          <p:nvPr>
            <p:ph type="title"/>
          </p:nvPr>
        </p:nvSpPr>
        <p:spPr/>
        <p:txBody>
          <a:bodyPr/>
          <a:lstStyle/>
          <a:p>
            <a:r>
              <a:rPr lang="mn-MN" dirty="0"/>
              <a:t>Агуулгад тавих шаардлага</a:t>
            </a:r>
            <a:endParaRPr lang="en-US" dirty="0"/>
          </a:p>
        </p:txBody>
      </p:sp>
      <p:sp>
        <p:nvSpPr>
          <p:cNvPr id="3" name="Content Placeholder 2">
            <a:extLst>
              <a:ext uri="{FF2B5EF4-FFF2-40B4-BE49-F238E27FC236}">
                <a16:creationId xmlns:a16="http://schemas.microsoft.com/office/drawing/2014/main" id="{B7F5782D-5CF8-C867-627B-27AC558342FE}"/>
              </a:ext>
            </a:extLst>
          </p:cNvPr>
          <p:cNvSpPr>
            <a:spLocks noGrp="1"/>
          </p:cNvSpPr>
          <p:nvPr>
            <p:ph idx="1"/>
          </p:nvPr>
        </p:nvSpPr>
        <p:spPr>
          <a:xfrm>
            <a:off x="1000664" y="1028594"/>
            <a:ext cx="10475056" cy="5396568"/>
          </a:xfrm>
        </p:spPr>
        <p:txBody>
          <a:bodyPr>
            <a:normAutofit fontScale="92500" lnSpcReduction="10000"/>
          </a:bodyPr>
          <a:lstStyle/>
          <a:p>
            <a:pPr algn="just">
              <a:lnSpc>
                <a:spcPct val="140000"/>
              </a:lnSpc>
              <a:spcBef>
                <a:spcPts val="0"/>
              </a:spcBef>
            </a:pPr>
            <a:r>
              <a:rPr lang="mn-MN" sz="2400" dirty="0"/>
              <a:t>Төгсөлтийн ажлын тайлангийн илтгэл нь дараах бүтэцтэй байна. Үүнд:</a:t>
            </a:r>
          </a:p>
          <a:p>
            <a:pPr marL="971550" lvl="1" indent="-514350" algn="just">
              <a:lnSpc>
                <a:spcPct val="140000"/>
              </a:lnSpc>
              <a:spcBef>
                <a:spcPts val="0"/>
              </a:spcBef>
              <a:buFont typeface="+mj-lt"/>
              <a:buAutoNum type="arabicPeriod" startAt="5"/>
            </a:pPr>
            <a:r>
              <a:rPr lang="mn-MN" sz="1900" b="1" dirty="0"/>
              <a:t>Төсөл. </a:t>
            </a:r>
            <a:r>
              <a:rPr lang="mn-MN" sz="1600" dirty="0"/>
              <a:t>Ямар асуудлыг ямар түвшинд шийдвэрлэж байгааг судалгаа болон онолын үндэслэлтэй уялдуулан тайлбарлана. Төслийн хэсгийн слайдын тоонд хязгаар байхгүй. Төсөлд дараах үндсэн мэдээллийг багтана. Үүнд</a:t>
            </a:r>
            <a:r>
              <a:rPr lang="en-US" sz="1600" dirty="0"/>
              <a:t>:</a:t>
            </a:r>
            <a:r>
              <a:rPr lang="mn-MN" sz="1600" dirty="0"/>
              <a:t> </a:t>
            </a:r>
          </a:p>
          <a:p>
            <a:pPr marL="1428750" lvl="2" indent="-514350" algn="just">
              <a:lnSpc>
                <a:spcPct val="140000"/>
              </a:lnSpc>
              <a:spcBef>
                <a:spcPts val="0"/>
              </a:spcBef>
              <a:buFont typeface="+mj-lt"/>
              <a:buAutoNum type="arabicParenR"/>
            </a:pPr>
            <a:r>
              <a:rPr lang="mn-MN" sz="1600" dirty="0"/>
              <a:t>Төслийн шийдлийн ерөнхий бүтэц, ажиллагааны зарчим</a:t>
            </a:r>
          </a:p>
          <a:p>
            <a:pPr marL="1428750" lvl="2" indent="-514350" algn="just">
              <a:lnSpc>
                <a:spcPct val="140000"/>
              </a:lnSpc>
              <a:spcBef>
                <a:spcPts val="0"/>
              </a:spcBef>
              <a:buFont typeface="+mj-lt"/>
              <a:buAutoNum type="arabicParenR"/>
            </a:pPr>
            <a:r>
              <a:rPr lang="mn-MN" sz="1600" dirty="0"/>
              <a:t>Ашигласан техник, программ хангамжийн шийдэл, тэдгээрийн сонголтын үндэслэл</a:t>
            </a:r>
          </a:p>
          <a:p>
            <a:pPr marL="1428750" lvl="2" indent="-514350" algn="just">
              <a:lnSpc>
                <a:spcPct val="140000"/>
              </a:lnSpc>
              <a:spcBef>
                <a:spcPts val="0"/>
              </a:spcBef>
              <a:buFont typeface="+mj-lt"/>
              <a:buAutoNum type="arabicParenR"/>
            </a:pPr>
            <a:r>
              <a:rPr lang="mn-MN" sz="1600" dirty="0"/>
              <a:t>Алгоритм</a:t>
            </a:r>
            <a:r>
              <a:rPr lang="en-US" sz="1600" dirty="0"/>
              <a:t> (</a:t>
            </a:r>
            <a:r>
              <a:rPr lang="mn-MN" sz="1600" dirty="0"/>
              <a:t>шаардлагатай тохиолдолд математик загвар, тэгшитгэлүүдтэй хамт тайлбарлана</a:t>
            </a:r>
            <a:r>
              <a:rPr lang="en-US" sz="1600" dirty="0"/>
              <a:t>)</a:t>
            </a:r>
            <a:r>
              <a:rPr lang="mn-MN" sz="1600" dirty="0"/>
              <a:t>. </a:t>
            </a:r>
          </a:p>
          <a:p>
            <a:pPr marL="1428750" lvl="2" indent="-514350" algn="just">
              <a:lnSpc>
                <a:spcPct val="140000"/>
              </a:lnSpc>
              <a:spcBef>
                <a:spcPts val="0"/>
              </a:spcBef>
              <a:buFont typeface="+mj-lt"/>
              <a:buAutoNum type="arabicParenR"/>
            </a:pPr>
            <a:r>
              <a:rPr lang="mn-MN" sz="1600" dirty="0"/>
              <a:t>Зарчмын схем</a:t>
            </a:r>
          </a:p>
          <a:p>
            <a:pPr marL="1428750" lvl="2" indent="-514350" algn="just">
              <a:lnSpc>
                <a:spcPct val="140000"/>
              </a:lnSpc>
              <a:spcBef>
                <a:spcPts val="0"/>
              </a:spcBef>
              <a:buFont typeface="+mj-lt"/>
              <a:buAutoNum type="arabicParenR"/>
            </a:pPr>
            <a:r>
              <a:rPr lang="mn-MN" sz="1600" dirty="0"/>
              <a:t>Чадлын тооцоо</a:t>
            </a:r>
            <a:endParaRPr lang="mn-Mong-MN" sz="1600" dirty="0"/>
          </a:p>
          <a:p>
            <a:pPr marL="1428750" lvl="2" indent="-514350" algn="just">
              <a:lnSpc>
                <a:spcPct val="140000"/>
              </a:lnSpc>
              <a:spcBef>
                <a:spcPts val="0"/>
              </a:spcBef>
              <a:buFont typeface="+mj-lt"/>
              <a:buAutoNum type="arabicParenR"/>
            </a:pPr>
            <a:r>
              <a:rPr lang="en-US" sz="1600" dirty="0"/>
              <a:t>PCB </a:t>
            </a:r>
            <a:r>
              <a:rPr lang="mn-MN" sz="1600" dirty="0"/>
              <a:t> болон 3</a:t>
            </a:r>
            <a:r>
              <a:rPr lang="en-US" sz="1600" dirty="0"/>
              <a:t>D </a:t>
            </a:r>
            <a:r>
              <a:rPr lang="mn-MN" sz="1600" dirty="0"/>
              <a:t>загвар, ажлын зураг</a:t>
            </a:r>
          </a:p>
          <a:p>
            <a:pPr marL="1428750" lvl="2" indent="-514350" algn="just">
              <a:lnSpc>
                <a:spcPct val="140000"/>
              </a:lnSpc>
              <a:spcBef>
                <a:spcPts val="0"/>
              </a:spcBef>
              <a:buFont typeface="+mj-lt"/>
              <a:buAutoNum type="arabicParenR"/>
            </a:pPr>
            <a:r>
              <a:rPr lang="mn-MN" sz="1600" dirty="0"/>
              <a:t>Бүтээлч хэсэг. Хэрэв судалгааны ажил өргөн хүрээтэй бөгөөд түүний хүрээнд туршилтын жижиг загвар, прототип эсвэл нэмэлт бүтээлч шийдлийг боловсруулсан бол энэ хэсэгт танилцуулна.</a:t>
            </a:r>
          </a:p>
          <a:p>
            <a:pPr marL="1428750" lvl="2" indent="-514350" algn="just">
              <a:lnSpc>
                <a:spcPct val="140000"/>
              </a:lnSpc>
              <a:spcBef>
                <a:spcPts val="0"/>
              </a:spcBef>
              <a:buFont typeface="+mj-lt"/>
              <a:buAutoNum type="arabicParenR"/>
            </a:pPr>
            <a:r>
              <a:rPr lang="mn-MN" sz="1600" dirty="0"/>
              <a:t>Туршилт, хэрэгжүүлэлтийн үр дүн. Төслийн хэрэгжилтийн явцад хийсэн туршилт, хэмжилтийн үр дүнг танилцуулж, системийн ажиллагаа, гүйцэтгэл, давуу болон сул талуудыг тайлбарлана.</a:t>
            </a:r>
          </a:p>
          <a:p>
            <a:pPr marL="971550" lvl="1" indent="-514350" algn="just">
              <a:lnSpc>
                <a:spcPct val="140000"/>
              </a:lnSpc>
              <a:spcBef>
                <a:spcPts val="0"/>
              </a:spcBef>
              <a:buFont typeface="+mj-lt"/>
              <a:buAutoNum type="arabicPeriod" startAt="5"/>
            </a:pPr>
            <a:r>
              <a:rPr lang="mn-MN" sz="1900" b="1" dirty="0"/>
              <a:t>Дүгнэлт. </a:t>
            </a:r>
            <a:r>
              <a:rPr lang="mn-MN" sz="1600" dirty="0"/>
              <a:t>Дүгнэлтийг товч, тодорхой байдлаар бичнэ. Хэт урт, сунжирсан өгүүлбэрээс зайлсхийж, гол үр дүнгүүдийг богино өгүүлбэрээр илэрхийлнэ. Слайд дээр товч дүгнэлт бичиж, илтгэлийн үеэр түүнийг дэлгэрүүлэн тайлбарлах зарчмыг баримтална.</a:t>
            </a:r>
            <a:endParaRPr lang="en-US" sz="1600" dirty="0"/>
          </a:p>
        </p:txBody>
      </p:sp>
      <p:sp>
        <p:nvSpPr>
          <p:cNvPr id="4" name="Date Placeholder 3">
            <a:extLst>
              <a:ext uri="{FF2B5EF4-FFF2-40B4-BE49-F238E27FC236}">
                <a16:creationId xmlns:a16="http://schemas.microsoft.com/office/drawing/2014/main" id="{FC2AB6C8-835C-1969-F638-1D076FA66E76}"/>
              </a:ext>
            </a:extLst>
          </p:cNvPr>
          <p:cNvSpPr>
            <a:spLocks noGrp="1"/>
          </p:cNvSpPr>
          <p:nvPr>
            <p:ph type="dt" sz="half" idx="10"/>
          </p:nvPr>
        </p:nvSpPr>
        <p:spPr/>
        <p:txBody>
          <a:bodyPr/>
          <a:lstStyle/>
          <a:p>
            <a:fld id="{381B7510-B4B2-405B-B3A2-5AC67E743C62}" type="datetime1">
              <a:rPr lang="en-US" smtClean="0">
                <a:latin typeface="Arial" panose="020B0604020202020204" pitchFamily="34" charset="0"/>
                <a:cs typeface="Arial" panose="020B0604020202020204" pitchFamily="34" charset="0"/>
              </a:rPr>
              <a:t>3/9/2026</a:t>
            </a:fld>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945D2D36-D115-C453-A0AC-04A5DF3F0843}"/>
              </a:ext>
            </a:extLst>
          </p:cNvPr>
          <p:cNvSpPr>
            <a:spLocks noGrp="1"/>
          </p:cNvSpPr>
          <p:nvPr>
            <p:ph type="ftr" sz="quarter" idx="11"/>
          </p:nvPr>
        </p:nvSpPr>
        <p:spPr/>
        <p:txBody>
          <a:bodyPr/>
          <a:lstStyle/>
          <a:p>
            <a:r>
              <a:rPr lang="ru-RU" dirty="0">
                <a:latin typeface="Arial" panose="020B0604020202020204" pitchFamily="34" charset="0"/>
                <a:cs typeface="Arial" panose="020B0604020202020204" pitchFamily="34" charset="0"/>
              </a:rPr>
              <a:t>Төгсөлтийн ажлын нэр</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91053CC-9331-5191-C24B-B4B77BA85ACD}"/>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14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2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3FE61-4666-CBA7-C22B-E712DDFC6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BF9E2-F499-337C-842A-AD7D279C747B}"/>
              </a:ext>
            </a:extLst>
          </p:cNvPr>
          <p:cNvSpPr>
            <a:spLocks noGrp="1"/>
          </p:cNvSpPr>
          <p:nvPr>
            <p:ph type="title"/>
          </p:nvPr>
        </p:nvSpPr>
        <p:spPr/>
        <p:txBody>
          <a:bodyPr/>
          <a:lstStyle/>
          <a:p>
            <a:r>
              <a:rPr lang="mn-MN" dirty="0"/>
              <a:t>Удиртгал</a:t>
            </a:r>
            <a:endParaRPr lang="en-US" dirty="0"/>
          </a:p>
        </p:txBody>
      </p:sp>
      <p:sp>
        <p:nvSpPr>
          <p:cNvPr id="4" name="Date Placeholder 3">
            <a:extLst>
              <a:ext uri="{FF2B5EF4-FFF2-40B4-BE49-F238E27FC236}">
                <a16:creationId xmlns:a16="http://schemas.microsoft.com/office/drawing/2014/main" id="{53CE0E4E-491C-AFBC-452C-B48B7FE469F1}"/>
              </a:ext>
            </a:extLst>
          </p:cNvPr>
          <p:cNvSpPr>
            <a:spLocks noGrp="1"/>
          </p:cNvSpPr>
          <p:nvPr>
            <p:ph type="dt" sz="half" idx="10"/>
          </p:nvPr>
        </p:nvSpPr>
        <p:spPr/>
        <p:txBody>
          <a:bodyPr/>
          <a:lstStyle/>
          <a:p>
            <a:fld id="{381B7510-B4B2-405B-B3A2-5AC67E743C62}" type="datetime1">
              <a:rPr lang="en-US" smtClean="0">
                <a:latin typeface="Arial" panose="020B0604020202020204" pitchFamily="34" charset="0"/>
                <a:cs typeface="Arial" panose="020B0604020202020204" pitchFamily="34" charset="0"/>
              </a:rPr>
              <a:t>3/9/2026</a:t>
            </a:fld>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9446C08-9265-BB4F-9E7E-8DBA70441A72}"/>
              </a:ext>
            </a:extLst>
          </p:cNvPr>
          <p:cNvSpPr>
            <a:spLocks noGrp="1"/>
          </p:cNvSpPr>
          <p:nvPr>
            <p:ph type="ftr" sz="quarter" idx="11"/>
          </p:nvPr>
        </p:nvSpPr>
        <p:spPr/>
        <p:txBody>
          <a:bodyPr/>
          <a:lstStyle/>
          <a:p>
            <a:r>
              <a:rPr lang="ru-RU" dirty="0">
                <a:latin typeface="Arial" panose="020B0604020202020204" pitchFamily="34" charset="0"/>
                <a:cs typeface="Arial" panose="020B0604020202020204" pitchFamily="34" charset="0"/>
              </a:rPr>
              <a:t>Төгсөлтийн ажлын нэр</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614F064-F04B-EAC2-8199-1DB1C98E6D38}"/>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15</a:t>
            </a:fld>
            <a:endParaRPr lang="en-US">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CD9FAE91-53AE-3DF2-FA8E-61B93A81D822}"/>
              </a:ext>
            </a:extLst>
          </p:cNvPr>
          <p:cNvSpPr>
            <a:spLocks noGrp="1"/>
          </p:cNvSpPr>
          <p:nvPr>
            <p:ph idx="1"/>
          </p:nvPr>
        </p:nvSpPr>
        <p:spPr>
          <a:xfrm>
            <a:off x="1000664" y="961877"/>
            <a:ext cx="10763706" cy="5429356"/>
          </a:xfrm>
        </p:spPr>
        <p:txBody>
          <a:bodyPr>
            <a:normAutofit fontScale="92500" lnSpcReduction="10000"/>
          </a:bodyPr>
          <a:lstStyle/>
          <a:p>
            <a:pPr algn="just">
              <a:lnSpc>
                <a:spcPct val="140000"/>
              </a:lnSpc>
              <a:spcBef>
                <a:spcPts val="0"/>
              </a:spcBef>
            </a:pPr>
            <a:r>
              <a:rPr lang="mn-MN" sz="1800" b="1" dirty="0"/>
              <a:t>Сэдвийн үндэслэл</a:t>
            </a:r>
          </a:p>
          <a:p>
            <a:pPr marL="0" indent="0" algn="just">
              <a:lnSpc>
                <a:spcPct val="140000"/>
              </a:lnSpc>
              <a:spcBef>
                <a:spcPts val="0"/>
              </a:spcBef>
              <a:buNone/>
            </a:pPr>
            <a:r>
              <a:rPr lang="mn-MN" sz="1400" dirty="0"/>
              <a:t>Монгол Улсын хувьд хөдөө орон нутагт утасгүй мэдрэгч сүлжээ, ухаалаг мал хяналт, байгаль орчны мониторинг зэрэг төслүүд идэвхтэй хэрэгжиж байгаа ч энерги хэмнэлттэй шийдэл дутагдалтай байна. Иймээс энерги хэмнэлттэй утасгүй холбооны протокол боловсруулах нь шинжлэх ухаан, практикийн шаардлагаас үүдэн энэхүү сэдвийг сонгон авлаа.</a:t>
            </a:r>
          </a:p>
          <a:p>
            <a:pPr algn="just">
              <a:lnSpc>
                <a:spcPct val="140000"/>
              </a:lnSpc>
              <a:spcBef>
                <a:spcPts val="0"/>
              </a:spcBef>
            </a:pPr>
            <a:r>
              <a:rPr lang="mn-MN" sz="1800" b="1" dirty="0"/>
              <a:t>Судалгааны ажлын зорилго</a:t>
            </a:r>
          </a:p>
          <a:p>
            <a:pPr marL="0" indent="0" algn="just">
              <a:lnSpc>
                <a:spcPct val="140000"/>
              </a:lnSpc>
              <a:spcBef>
                <a:spcPts val="0"/>
              </a:spcBef>
              <a:buNone/>
            </a:pPr>
            <a:r>
              <a:rPr lang="mn-MN" sz="1400" dirty="0"/>
              <a:t>Энэхүү дипломын ажлын гол зорилго нь </a:t>
            </a:r>
            <a:r>
              <a:rPr lang="en-US" sz="1400" dirty="0"/>
              <a:t>IoT </a:t>
            </a:r>
            <a:r>
              <a:rPr lang="mn-MN" sz="1400" dirty="0"/>
              <a:t>төхөөрөмжид зориулсан энерги хэмнэлттэй шинэ утасгүй холбооны протокол боловсруулах, симуляци болон бодит төхөөрөмж дээр хэрэгжүүлж, үр ашгийг баталгаажуулах</a:t>
            </a:r>
            <a:r>
              <a:rPr lang="en-US" sz="1400" dirty="0"/>
              <a:t> </a:t>
            </a:r>
            <a:r>
              <a:rPr lang="mn-MN" sz="1400" dirty="0"/>
              <a:t>юм. </a:t>
            </a:r>
          </a:p>
          <a:p>
            <a:pPr algn="just">
              <a:lnSpc>
                <a:spcPct val="140000"/>
              </a:lnSpc>
              <a:spcBef>
                <a:spcPts val="0"/>
              </a:spcBef>
            </a:pPr>
            <a:r>
              <a:rPr lang="mn-MN" sz="2000" b="1" dirty="0"/>
              <a:t>Судалгааны ажлын зорилтууд</a:t>
            </a:r>
            <a:endParaRPr lang="en-US" sz="2000" b="1" dirty="0"/>
          </a:p>
          <a:p>
            <a:pPr marL="0" indent="0" algn="just">
              <a:lnSpc>
                <a:spcPct val="140000"/>
              </a:lnSpc>
              <a:spcBef>
                <a:spcPts val="0"/>
              </a:spcBef>
              <a:buNone/>
              <a:tabLst>
                <a:tab pos="228600" algn="l"/>
              </a:tabLst>
            </a:pPr>
            <a:r>
              <a:rPr lang="en-US" sz="2000" b="1" dirty="0"/>
              <a:t>	</a:t>
            </a:r>
            <a:r>
              <a:rPr lang="en-US" sz="1400" dirty="0"/>
              <a:t>- </a:t>
            </a:r>
            <a:r>
              <a:rPr lang="mn-MN" sz="1400" dirty="0"/>
              <a:t>Судалгааны ажлын зорилгыг хэрэгжүүлэхийн тулд дараах зорилтуудыг дэвшүүлэв. Үүнд:</a:t>
            </a:r>
            <a:endParaRPr lang="en-US" sz="1400" dirty="0"/>
          </a:p>
          <a:p>
            <a:pPr marL="0" indent="0" algn="just">
              <a:lnSpc>
                <a:spcPct val="140000"/>
              </a:lnSpc>
              <a:spcBef>
                <a:spcPts val="0"/>
              </a:spcBef>
              <a:buNone/>
              <a:tabLst>
                <a:tab pos="228600" algn="l"/>
              </a:tabLst>
            </a:pPr>
            <a:r>
              <a:rPr lang="en-US" sz="1400" dirty="0"/>
              <a:t>	- </a:t>
            </a:r>
            <a:r>
              <a:rPr lang="mn-MN" sz="1400" dirty="0"/>
              <a:t>Судалгааны сэдэвтэй холбоотой онолын үндэс, өмнөх судалгааны ажлуудыг судлах.</a:t>
            </a:r>
          </a:p>
          <a:p>
            <a:pPr marL="0" indent="0">
              <a:lnSpc>
                <a:spcPct val="140000"/>
              </a:lnSpc>
              <a:spcBef>
                <a:spcPts val="0"/>
              </a:spcBef>
              <a:buNone/>
              <a:tabLst>
                <a:tab pos="228600" algn="l"/>
              </a:tabLst>
            </a:pPr>
            <a:r>
              <a:rPr lang="en-US" sz="1400" dirty="0"/>
              <a:t>	- </a:t>
            </a:r>
            <a:r>
              <a:rPr lang="mn-MN" sz="1400" dirty="0"/>
              <a:t>Судалгааны асуудлын математик загвар, системийн архитектур, эсвэл алгоритмын шийдлийг боловсруулах.</a:t>
            </a:r>
          </a:p>
          <a:p>
            <a:pPr marL="0" indent="0">
              <a:lnSpc>
                <a:spcPct val="140000"/>
              </a:lnSpc>
              <a:spcBef>
                <a:spcPts val="0"/>
              </a:spcBef>
              <a:buNone/>
              <a:tabLst>
                <a:tab pos="228600" algn="l"/>
              </a:tabLst>
            </a:pPr>
            <a:r>
              <a:rPr lang="en-US" sz="1400" dirty="0"/>
              <a:t>	- </a:t>
            </a:r>
            <a:r>
              <a:rPr lang="mn-MN" sz="1400" dirty="0"/>
              <a:t>Судалгаанд ашиглах програм хангамж, техник төхөөрөмж, туршилтын орчныг тодорхойлох.</a:t>
            </a:r>
          </a:p>
          <a:p>
            <a:pPr marL="0" indent="0">
              <a:lnSpc>
                <a:spcPct val="140000"/>
              </a:lnSpc>
              <a:spcBef>
                <a:spcPts val="0"/>
              </a:spcBef>
              <a:buNone/>
              <a:tabLst>
                <a:tab pos="228600" algn="l"/>
              </a:tabLst>
            </a:pPr>
            <a:r>
              <a:rPr lang="en-US" sz="1400" dirty="0"/>
              <a:t>	- </a:t>
            </a:r>
            <a:r>
              <a:rPr lang="mn-MN" sz="1400" dirty="0"/>
              <a:t>Системийн загварчлал, симуляци эсвэл туршилтын хэрэгжилтийг хийх.</a:t>
            </a:r>
            <a:endParaRPr lang="en-US" sz="1400" dirty="0"/>
          </a:p>
          <a:p>
            <a:pPr marL="0" indent="0">
              <a:lnSpc>
                <a:spcPct val="140000"/>
              </a:lnSpc>
              <a:spcBef>
                <a:spcPts val="0"/>
              </a:spcBef>
              <a:buNone/>
              <a:tabLst>
                <a:tab pos="228600" algn="l"/>
              </a:tabLst>
            </a:pPr>
            <a:r>
              <a:rPr lang="en-US" sz="1400" dirty="0"/>
              <a:t>	- </a:t>
            </a:r>
            <a:r>
              <a:rPr lang="mn-MN" sz="1400" dirty="0"/>
              <a:t>Туршилтын үр дүнг боловсруулж, харьцуулан дүн шинжилгээ хийх.</a:t>
            </a:r>
          </a:p>
          <a:p>
            <a:pPr marL="0" indent="0">
              <a:lnSpc>
                <a:spcPct val="140000"/>
              </a:lnSpc>
              <a:spcBef>
                <a:spcPts val="0"/>
              </a:spcBef>
              <a:buNone/>
              <a:tabLst>
                <a:tab pos="228600" algn="l"/>
              </a:tabLst>
            </a:pPr>
            <a:r>
              <a:rPr lang="en-US" sz="1400" dirty="0"/>
              <a:t>	- </a:t>
            </a:r>
            <a:r>
              <a:rPr lang="mn-MN" sz="1400" dirty="0"/>
              <a:t>Судалгааны үр дүнд үндэслэн дүгнэлт, санал боловсруулах.</a:t>
            </a:r>
          </a:p>
          <a:p>
            <a:pPr algn="just">
              <a:lnSpc>
                <a:spcPct val="140000"/>
              </a:lnSpc>
              <a:spcBef>
                <a:spcPts val="0"/>
              </a:spcBef>
            </a:pPr>
            <a:r>
              <a:rPr lang="mn-MN" sz="1900" b="1" dirty="0"/>
              <a:t>Судалгааны ажлын ач холбогдол</a:t>
            </a:r>
          </a:p>
          <a:p>
            <a:pPr marL="0" indent="0">
              <a:lnSpc>
                <a:spcPct val="140000"/>
              </a:lnSpc>
              <a:spcBef>
                <a:spcPts val="0"/>
              </a:spcBef>
              <a:buNone/>
            </a:pPr>
            <a:r>
              <a:rPr lang="mn-MN" sz="1400" dirty="0"/>
              <a:t>Энэхүү дипломын ажлын үр дүн нь мэдээлэл, холбоо, электроникийн системийн ажиллагааг сайжруулах арга, шийдлийг санал болгох ач холбогдолтой. </a:t>
            </a:r>
            <a:endParaRPr lang="en-US" sz="1400" dirty="0"/>
          </a:p>
        </p:txBody>
      </p:sp>
    </p:spTree>
    <p:extLst>
      <p:ext uri="{BB962C8B-B14F-4D97-AF65-F5344CB8AC3E}">
        <p14:creationId xmlns:p14="http://schemas.microsoft.com/office/powerpoint/2010/main" val="396543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D0698-410D-2775-F93F-97055272CA3F}"/>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7100CF0-9C97-A052-225B-1C1AA4D24D0F}"/>
              </a:ext>
            </a:extLst>
          </p:cNvPr>
          <p:cNvSpPr>
            <a:spLocks noGrp="1"/>
          </p:cNvSpPr>
          <p:nvPr>
            <p:ph type="dt" sz="half" idx="10"/>
          </p:nvPr>
        </p:nvSpPr>
        <p:spPr/>
        <p:txBody>
          <a:bodyPr/>
          <a:lstStyle/>
          <a:p>
            <a:fld id="{381B7510-B4B2-405B-B3A2-5AC67E743C62}" type="datetime1">
              <a:rPr lang="en-US" smtClean="0">
                <a:latin typeface="Arial" panose="020B0604020202020204" pitchFamily="34" charset="0"/>
                <a:cs typeface="Arial" panose="020B0604020202020204" pitchFamily="34" charset="0"/>
              </a:rPr>
              <a:t>3/9/2026</a:t>
            </a:fld>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7EC0FA58-2554-969E-F97A-32EC30B64337}"/>
              </a:ext>
            </a:extLst>
          </p:cNvPr>
          <p:cNvSpPr>
            <a:spLocks noGrp="1"/>
          </p:cNvSpPr>
          <p:nvPr>
            <p:ph type="ftr" sz="quarter" idx="11"/>
          </p:nvPr>
        </p:nvSpPr>
        <p:spPr/>
        <p:txBody>
          <a:bodyPr/>
          <a:lstStyle/>
          <a:p>
            <a:r>
              <a:rPr lang="ru-RU" dirty="0">
                <a:latin typeface="Arial" panose="020B0604020202020204" pitchFamily="34" charset="0"/>
                <a:cs typeface="Arial" panose="020B0604020202020204" pitchFamily="34" charset="0"/>
              </a:rPr>
              <a:t>Төгсөлтийн ажлын нэр</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06BCFBB-B46B-3A30-EC88-188EFA8D38E2}"/>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16</a:t>
            </a:fld>
            <a:endParaRPr lang="en-US"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21918646-2089-88F3-5261-A2A5F6068D1F}"/>
              </a:ext>
            </a:extLst>
          </p:cNvPr>
          <p:cNvSpPr>
            <a:spLocks noGrp="1"/>
          </p:cNvSpPr>
          <p:nvPr>
            <p:ph idx="1"/>
          </p:nvPr>
        </p:nvSpPr>
        <p:spPr/>
        <p:txBody>
          <a:bodyPr>
            <a:normAutofit/>
          </a:bodyPr>
          <a:lstStyle/>
          <a:p>
            <a:pPr marL="457200" lvl="1" indent="0" algn="ctr">
              <a:lnSpc>
                <a:spcPct val="110000"/>
              </a:lnSpc>
              <a:buNone/>
            </a:pPr>
            <a:endParaRPr lang="mn-MN" sz="4400" b="1" dirty="0"/>
          </a:p>
          <a:p>
            <a:pPr marL="457200" lvl="1" indent="0" algn="ctr">
              <a:lnSpc>
                <a:spcPct val="110000"/>
              </a:lnSpc>
              <a:buNone/>
            </a:pPr>
            <a:r>
              <a:rPr lang="mn-MN" sz="4400" b="1" dirty="0"/>
              <a:t>Анхаарал хандуулсан та бүхэнд талархал илэрхийлье</a:t>
            </a:r>
            <a:endParaRPr lang="en-US" sz="4400" dirty="0"/>
          </a:p>
        </p:txBody>
      </p:sp>
      <p:pic>
        <p:nvPicPr>
          <p:cNvPr id="12" name="Picture 11">
            <a:extLst>
              <a:ext uri="{FF2B5EF4-FFF2-40B4-BE49-F238E27FC236}">
                <a16:creationId xmlns:a16="http://schemas.microsoft.com/office/drawing/2014/main" id="{52D5C313-E537-B439-C3E9-7E3D29F8D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42" y="0"/>
            <a:ext cx="5343172" cy="960277"/>
          </a:xfrm>
          <a:prstGeom prst="rect">
            <a:avLst/>
          </a:prstGeom>
        </p:spPr>
      </p:pic>
    </p:spTree>
    <p:extLst>
      <p:ext uri="{BB962C8B-B14F-4D97-AF65-F5344CB8AC3E}">
        <p14:creationId xmlns:p14="http://schemas.microsoft.com/office/powerpoint/2010/main" val="213097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D8D9E-1FB3-30C5-CA38-719EDCF468B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4AD52291-3827-4868-B4F3-A60B55EC3F92}"/>
              </a:ext>
            </a:extLst>
          </p:cNvPr>
          <p:cNvSpPr>
            <a:spLocks noGrp="1"/>
          </p:cNvSpPr>
          <p:nvPr>
            <p:ph type="dt" sz="half" idx="10"/>
          </p:nvPr>
        </p:nvSpPr>
        <p:spPr/>
        <p:txBody>
          <a:bodyPr/>
          <a:lstStyle/>
          <a:p>
            <a:fld id="{381B7510-B4B2-405B-B3A2-5AC67E743C62}" type="datetime1">
              <a:rPr lang="en-US" smtClean="0">
                <a:latin typeface="Arial" panose="020B0604020202020204" pitchFamily="34" charset="0"/>
                <a:cs typeface="Arial" panose="020B0604020202020204" pitchFamily="34" charset="0"/>
              </a:rPr>
              <a:t>3/9/2026</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CFEAEC7-0930-43A2-C8A6-0A12D7E39DA9}"/>
              </a:ext>
            </a:extLst>
          </p:cNvPr>
          <p:cNvSpPr>
            <a:spLocks noGrp="1"/>
          </p:cNvSpPr>
          <p:nvPr>
            <p:ph type="ftr" sz="quarter" idx="11"/>
          </p:nvPr>
        </p:nvSpPr>
        <p:spPr/>
        <p:txBody>
          <a:bodyPr/>
          <a:lstStyle/>
          <a:p>
            <a:r>
              <a:rPr lang="ru-RU">
                <a:latin typeface="Arial" panose="020B0604020202020204" pitchFamily="34" charset="0"/>
                <a:cs typeface="Arial" panose="020B0604020202020204" pitchFamily="34" charset="0"/>
              </a:rPr>
              <a:t>Төгсөлтийн ажлын нэр</a:t>
            </a: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849E383-DB10-DB8B-CB2D-4DFEAA5E35E5}"/>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3E2DD00-8159-486D-4EF0-965C83951959}"/>
              </a:ext>
            </a:extLst>
          </p:cNvPr>
          <p:cNvSpPr>
            <a:spLocks noGrp="1"/>
          </p:cNvSpPr>
          <p:nvPr>
            <p:ph type="title"/>
          </p:nvPr>
        </p:nvSpPr>
        <p:spPr>
          <a:xfrm>
            <a:off x="1000664" y="168145"/>
            <a:ext cx="10762569" cy="810883"/>
          </a:xfrm>
        </p:spPr>
        <p:txBody>
          <a:bodyPr>
            <a:noAutofit/>
          </a:bodyPr>
          <a:lstStyle/>
          <a:p>
            <a:r>
              <a:rPr lang="mn-MN" sz="2800" dirty="0"/>
              <a:t>Судалгааны ажлын хүрээнд хийгдсэн   </a:t>
            </a:r>
            <a:br>
              <a:rPr lang="mn-MN" sz="2800" dirty="0"/>
            </a:br>
            <a:r>
              <a:rPr lang="mn-MN" sz="2800" dirty="0"/>
              <a:t>эрдэм шинжилгээний бүтээлүүд</a:t>
            </a:r>
            <a:endParaRPr lang="en-US" sz="2800" dirty="0"/>
          </a:p>
        </p:txBody>
      </p:sp>
    </p:spTree>
    <p:extLst>
      <p:ext uri="{BB962C8B-B14F-4D97-AF65-F5344CB8AC3E}">
        <p14:creationId xmlns:p14="http://schemas.microsoft.com/office/powerpoint/2010/main" val="92144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D7E355-5AB7-1298-5DA1-B178BF2C05CB}"/>
              </a:ext>
            </a:extLst>
          </p:cNvPr>
          <p:cNvSpPr>
            <a:spLocks noGrp="1"/>
          </p:cNvSpPr>
          <p:nvPr>
            <p:ph type="title"/>
          </p:nvPr>
        </p:nvSpPr>
        <p:spPr/>
        <p:txBody>
          <a:bodyPr/>
          <a:lstStyle/>
          <a:p>
            <a:r>
              <a:rPr lang="mn-MN" dirty="0"/>
              <a:t>Агуулга</a:t>
            </a:r>
            <a:endParaRPr lang="en-US" dirty="0"/>
          </a:p>
        </p:txBody>
      </p:sp>
      <p:sp>
        <p:nvSpPr>
          <p:cNvPr id="6" name="Content Placeholder 5">
            <a:extLst>
              <a:ext uri="{FF2B5EF4-FFF2-40B4-BE49-F238E27FC236}">
                <a16:creationId xmlns:a16="http://schemas.microsoft.com/office/drawing/2014/main" id="{79E4A70F-004E-4B4A-BDF5-24DB294916BD}"/>
              </a:ext>
            </a:extLst>
          </p:cNvPr>
          <p:cNvSpPr>
            <a:spLocks noGrp="1"/>
          </p:cNvSpPr>
          <p:nvPr>
            <p:ph idx="1"/>
          </p:nvPr>
        </p:nvSpPr>
        <p:spPr>
          <a:xfrm>
            <a:off x="1082960" y="1433015"/>
            <a:ext cx="10763706" cy="4743948"/>
          </a:xfrm>
        </p:spPr>
        <p:txBody>
          <a:bodyPr/>
          <a:lstStyle/>
          <a:p>
            <a:r>
              <a:rPr lang="mn-MN" dirty="0"/>
              <a:t> Загвар ашиглах нь </a:t>
            </a:r>
          </a:p>
          <a:p>
            <a:r>
              <a:rPr lang="mn-MN" dirty="0"/>
              <a:t> Фонд, суулгах заавар</a:t>
            </a:r>
          </a:p>
          <a:p>
            <a:r>
              <a:rPr lang="mn-MN" dirty="0"/>
              <a:t> Нүүр хуудасны мэдээлэл </a:t>
            </a:r>
          </a:p>
          <a:p>
            <a:r>
              <a:rPr lang="mn-MN" dirty="0"/>
              <a:t> Гарчиг бичих нь </a:t>
            </a:r>
          </a:p>
          <a:p>
            <a:r>
              <a:rPr lang="mn-MN" dirty="0"/>
              <a:t> Үзүүлэнгийн хөл </a:t>
            </a:r>
            <a:r>
              <a:rPr lang="en-US" dirty="0"/>
              <a:t>(footer)</a:t>
            </a:r>
            <a:r>
              <a:rPr lang="mn-MN" dirty="0"/>
              <a:t> тохируулах </a:t>
            </a:r>
          </a:p>
          <a:p>
            <a:r>
              <a:rPr lang="mn-MN" dirty="0"/>
              <a:t> Үзүүлэнгийн текстэд тавих шаардлага</a:t>
            </a:r>
          </a:p>
          <a:p>
            <a:r>
              <a:rPr lang="mn-MN" dirty="0"/>
              <a:t> Зурагт тавих шаардлага </a:t>
            </a:r>
          </a:p>
          <a:p>
            <a:r>
              <a:rPr lang="mn-MN" dirty="0"/>
              <a:t> Агуулгад тавих шаардлага</a:t>
            </a:r>
          </a:p>
          <a:p>
            <a:r>
              <a:rPr lang="mn-MN" dirty="0"/>
              <a:t> Удиртгалын жишээ   </a:t>
            </a:r>
            <a:endParaRPr lang="en-US" dirty="0"/>
          </a:p>
        </p:txBody>
      </p:sp>
      <p:sp>
        <p:nvSpPr>
          <p:cNvPr id="7" name="Date Placeholder 6">
            <a:extLst>
              <a:ext uri="{FF2B5EF4-FFF2-40B4-BE49-F238E27FC236}">
                <a16:creationId xmlns:a16="http://schemas.microsoft.com/office/drawing/2014/main" id="{CC16EAA9-CB0A-CE91-A629-CA180D77BA15}"/>
              </a:ext>
            </a:extLst>
          </p:cNvPr>
          <p:cNvSpPr>
            <a:spLocks noGrp="1"/>
          </p:cNvSpPr>
          <p:nvPr>
            <p:ph type="dt" sz="half" idx="10"/>
          </p:nvPr>
        </p:nvSpPr>
        <p:spPr/>
        <p:txBody>
          <a:bodyPr/>
          <a:lstStyle/>
          <a:p>
            <a:fld id="{6F29E06D-9550-4F6D-BEAA-339A2AC93A5E}" type="datetime1">
              <a:rPr lang="en-US" smtClean="0">
                <a:latin typeface="Arial" panose="020B0604020202020204" pitchFamily="34" charset="0"/>
                <a:cs typeface="Arial" panose="020B0604020202020204" pitchFamily="34" charset="0"/>
              </a:rPr>
              <a:t>3/9/2026</a:t>
            </a:fld>
            <a:endParaRPr lang="en-US" dirty="0">
              <a:latin typeface="Arial" panose="020B0604020202020204" pitchFamily="34" charset="0"/>
              <a:cs typeface="Arial" panose="020B0604020202020204" pitchFamily="34" charset="0"/>
            </a:endParaRPr>
          </a:p>
        </p:txBody>
      </p:sp>
      <p:sp>
        <p:nvSpPr>
          <p:cNvPr id="8" name="Footer Placeholder 7">
            <a:extLst>
              <a:ext uri="{FF2B5EF4-FFF2-40B4-BE49-F238E27FC236}">
                <a16:creationId xmlns:a16="http://schemas.microsoft.com/office/drawing/2014/main" id="{8765EE26-B77C-8B22-446F-61CB780985FA}"/>
              </a:ext>
            </a:extLst>
          </p:cNvPr>
          <p:cNvSpPr>
            <a:spLocks noGrp="1"/>
          </p:cNvSpPr>
          <p:nvPr>
            <p:ph type="ftr" sz="quarter" idx="11"/>
          </p:nvPr>
        </p:nvSpPr>
        <p:spPr/>
        <p:txBody>
          <a:bodyPr/>
          <a:lstStyle/>
          <a:p>
            <a:r>
              <a:rPr lang="ru-RU" dirty="0">
                <a:latin typeface="Arial" panose="020B0604020202020204" pitchFamily="34" charset="0"/>
                <a:cs typeface="Arial" panose="020B0604020202020204" pitchFamily="34" charset="0"/>
              </a:rPr>
              <a:t>Төгсөлтийн ажлын нэр</a:t>
            </a:r>
            <a:endParaRPr lang="en-US"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ECAE8C70-60B7-ED48-25EC-260ADEA6BBA3}"/>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3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EC64-37C8-FC2C-8215-11124C86FF42}"/>
              </a:ext>
            </a:extLst>
          </p:cNvPr>
          <p:cNvSpPr>
            <a:spLocks noGrp="1"/>
          </p:cNvSpPr>
          <p:nvPr>
            <p:ph type="title"/>
          </p:nvPr>
        </p:nvSpPr>
        <p:spPr/>
        <p:txBody>
          <a:bodyPr/>
          <a:lstStyle/>
          <a:p>
            <a:r>
              <a:rPr lang="mn-MN" dirty="0"/>
              <a:t>Загвар ашиглах нь - 1</a:t>
            </a:r>
            <a:endParaRPr lang="en-US" dirty="0"/>
          </a:p>
        </p:txBody>
      </p:sp>
      <p:sp>
        <p:nvSpPr>
          <p:cNvPr id="3" name="Content Placeholder 2">
            <a:extLst>
              <a:ext uri="{FF2B5EF4-FFF2-40B4-BE49-F238E27FC236}">
                <a16:creationId xmlns:a16="http://schemas.microsoft.com/office/drawing/2014/main" id="{4B7A3386-4A8D-2F91-B340-A7258C8AB1BE}"/>
              </a:ext>
            </a:extLst>
          </p:cNvPr>
          <p:cNvSpPr>
            <a:spLocks noGrp="1"/>
          </p:cNvSpPr>
          <p:nvPr>
            <p:ph sz="half" idx="1"/>
          </p:nvPr>
        </p:nvSpPr>
        <p:spPr>
          <a:xfrm>
            <a:off x="1036605" y="1258889"/>
            <a:ext cx="10515600" cy="1936630"/>
          </a:xfrm>
        </p:spPr>
        <p:txBody>
          <a:bodyPr>
            <a:normAutofit fontScale="77500" lnSpcReduction="20000"/>
          </a:bodyPr>
          <a:lstStyle/>
          <a:p>
            <a:pPr>
              <a:lnSpc>
                <a:spcPct val="140000"/>
              </a:lnSpc>
              <a:spcBef>
                <a:spcPts val="0"/>
              </a:spcBef>
            </a:pPr>
            <a:r>
              <a:rPr lang="mn-MN" dirty="0"/>
              <a:t>Загварыг ашиглахдаа дээрх файлыг Оффисийн загварын сан дотор хадгалчихвал сүүлд дахин ашиглахад хялбар болгоно. Үүний тулд </a:t>
            </a:r>
          </a:p>
          <a:p>
            <a:pPr lvl="1">
              <a:lnSpc>
                <a:spcPct val="140000"/>
              </a:lnSpc>
              <a:spcBef>
                <a:spcPts val="0"/>
              </a:spcBef>
            </a:pPr>
            <a:r>
              <a:rPr lang="en-US" dirty="0"/>
              <a:t>Blank </a:t>
            </a:r>
            <a:r>
              <a:rPr lang="mn-MN" dirty="0"/>
              <a:t>шинэ </a:t>
            </a:r>
            <a:r>
              <a:rPr lang="en-US" dirty="0"/>
              <a:t>ppt </a:t>
            </a:r>
            <a:r>
              <a:rPr lang="mn-MN" dirty="0"/>
              <a:t>файл нээнэ.</a:t>
            </a:r>
          </a:p>
          <a:p>
            <a:pPr lvl="1">
              <a:lnSpc>
                <a:spcPct val="140000"/>
              </a:lnSpc>
              <a:spcBef>
                <a:spcPts val="0"/>
              </a:spcBef>
            </a:pPr>
            <a:r>
              <a:rPr lang="en-US" dirty="0"/>
              <a:t>Desing </a:t>
            </a:r>
            <a:r>
              <a:rPr lang="mn-MN" dirty="0"/>
              <a:t>цэс дотор загварын жагсаалт бий. Түүний баруун буланг дарж цэсийг буулгаад </a:t>
            </a:r>
            <a:r>
              <a:rPr lang="en-US" dirty="0">
                <a:solidFill>
                  <a:srgbClr val="FF0000"/>
                </a:solidFill>
              </a:rPr>
              <a:t>Browse for Themes … </a:t>
            </a:r>
            <a:r>
              <a:rPr lang="mn-MN" dirty="0"/>
              <a:t>командыг сонгоно.   </a:t>
            </a:r>
            <a:endParaRPr lang="en-US" dirty="0"/>
          </a:p>
        </p:txBody>
      </p:sp>
      <p:pic>
        <p:nvPicPr>
          <p:cNvPr id="6" name="Content Placeholder 5">
            <a:extLst>
              <a:ext uri="{FF2B5EF4-FFF2-40B4-BE49-F238E27FC236}">
                <a16:creationId xmlns:a16="http://schemas.microsoft.com/office/drawing/2014/main" id="{DDCFFEBC-BF1F-3B17-FE1D-7594D31996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77630" y="3195519"/>
            <a:ext cx="6595554" cy="2898915"/>
          </a:xfrm>
          <a:ln>
            <a:solidFill>
              <a:srgbClr val="FFC000"/>
            </a:solidFill>
          </a:ln>
        </p:spPr>
      </p:pic>
      <p:sp>
        <p:nvSpPr>
          <p:cNvPr id="7" name="Date Placeholder 6">
            <a:extLst>
              <a:ext uri="{FF2B5EF4-FFF2-40B4-BE49-F238E27FC236}">
                <a16:creationId xmlns:a16="http://schemas.microsoft.com/office/drawing/2014/main" id="{B0BA2190-CDDF-CE4B-9656-20744D98F738}"/>
              </a:ext>
            </a:extLst>
          </p:cNvPr>
          <p:cNvSpPr>
            <a:spLocks noGrp="1"/>
          </p:cNvSpPr>
          <p:nvPr>
            <p:ph type="dt" sz="half" idx="10"/>
          </p:nvPr>
        </p:nvSpPr>
        <p:spPr/>
        <p:txBody>
          <a:bodyPr/>
          <a:lstStyle/>
          <a:p>
            <a:fld id="{8E28647C-8D08-4A23-8C2A-0775261F3A03}" type="datetime1">
              <a:rPr lang="en-US" smtClean="0">
                <a:latin typeface="Arial" panose="020B0604020202020204" pitchFamily="34" charset="0"/>
                <a:cs typeface="Arial" panose="020B0604020202020204" pitchFamily="34" charset="0"/>
              </a:rPr>
              <a:t>3/9/2026</a:t>
            </a:fld>
            <a:endParaRPr lang="en-US">
              <a:latin typeface="Arial" panose="020B0604020202020204" pitchFamily="34" charset="0"/>
              <a:cs typeface="Arial" panose="020B0604020202020204" pitchFamily="34" charset="0"/>
            </a:endParaRPr>
          </a:p>
        </p:txBody>
      </p:sp>
      <p:sp>
        <p:nvSpPr>
          <p:cNvPr id="8" name="Footer Placeholder 7">
            <a:extLst>
              <a:ext uri="{FF2B5EF4-FFF2-40B4-BE49-F238E27FC236}">
                <a16:creationId xmlns:a16="http://schemas.microsoft.com/office/drawing/2014/main" id="{23FFB0B2-1FAC-45D3-EC69-1A95E42A7D27}"/>
              </a:ext>
            </a:extLst>
          </p:cNvPr>
          <p:cNvSpPr>
            <a:spLocks noGrp="1"/>
          </p:cNvSpPr>
          <p:nvPr>
            <p:ph type="ftr" sz="quarter" idx="11"/>
          </p:nvPr>
        </p:nvSpPr>
        <p:spPr/>
        <p:txBody>
          <a:bodyPr/>
          <a:lstStyle/>
          <a:p>
            <a:r>
              <a:rPr lang="ru-RU" dirty="0">
                <a:latin typeface="Arial" panose="020B0604020202020204" pitchFamily="34" charset="0"/>
                <a:cs typeface="Arial" panose="020B0604020202020204" pitchFamily="34" charset="0"/>
              </a:rPr>
              <a:t>Төгсөлтийн ажлын нэр</a:t>
            </a:r>
            <a:endParaRPr lang="en-US"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23CB2A20-1440-188F-F798-B4B4CDBCAF00}"/>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42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48871-50E6-3E98-0CE8-586C8E7A4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81E99-2F0D-73E5-4AAD-FDCAC72F458D}"/>
              </a:ext>
            </a:extLst>
          </p:cNvPr>
          <p:cNvSpPr>
            <a:spLocks noGrp="1"/>
          </p:cNvSpPr>
          <p:nvPr>
            <p:ph type="title"/>
          </p:nvPr>
        </p:nvSpPr>
        <p:spPr/>
        <p:txBody>
          <a:bodyPr/>
          <a:lstStyle/>
          <a:p>
            <a:r>
              <a:rPr lang="mn-MN" dirty="0"/>
              <a:t>Загвар ашиглах нь - 2</a:t>
            </a:r>
            <a:endParaRPr lang="en-US" dirty="0"/>
          </a:p>
        </p:txBody>
      </p:sp>
      <p:sp>
        <p:nvSpPr>
          <p:cNvPr id="3" name="Content Placeholder 2">
            <a:extLst>
              <a:ext uri="{FF2B5EF4-FFF2-40B4-BE49-F238E27FC236}">
                <a16:creationId xmlns:a16="http://schemas.microsoft.com/office/drawing/2014/main" id="{19A47C39-9508-7844-ACA1-BA5AEDF8F6CA}"/>
              </a:ext>
            </a:extLst>
          </p:cNvPr>
          <p:cNvSpPr>
            <a:spLocks noGrp="1"/>
          </p:cNvSpPr>
          <p:nvPr>
            <p:ph sz="half" idx="1"/>
          </p:nvPr>
        </p:nvSpPr>
        <p:spPr>
          <a:xfrm>
            <a:off x="1036605" y="1492371"/>
            <a:ext cx="10515600" cy="1250829"/>
          </a:xfrm>
        </p:spPr>
        <p:txBody>
          <a:bodyPr>
            <a:normAutofit fontScale="77500" lnSpcReduction="20000"/>
          </a:bodyPr>
          <a:lstStyle/>
          <a:p>
            <a:r>
              <a:rPr lang="mn-MN" dirty="0"/>
              <a:t>Энэ загварыг хадгалсан замыг зааж өгнө. </a:t>
            </a:r>
          </a:p>
          <a:p>
            <a:r>
              <a:rPr lang="en-US" dirty="0"/>
              <a:t>Bachelor-report-template</a:t>
            </a:r>
            <a:r>
              <a:rPr lang="mn-MN" dirty="0"/>
              <a:t> хэмээх ижил нэртэй </a:t>
            </a:r>
          </a:p>
          <a:p>
            <a:pPr lvl="1"/>
            <a:r>
              <a:rPr lang="en-US" dirty="0"/>
              <a:t>Template </a:t>
            </a:r>
            <a:r>
              <a:rPr lang="mn-MN" dirty="0"/>
              <a:t>өргөтгөлтэй</a:t>
            </a:r>
            <a:endParaRPr lang="en-US" dirty="0"/>
          </a:p>
          <a:p>
            <a:pPr lvl="1"/>
            <a:r>
              <a:rPr lang="en-US" dirty="0"/>
              <a:t>Presentation </a:t>
            </a:r>
            <a:r>
              <a:rPr lang="mn-MN" dirty="0"/>
              <a:t>өргөтгөлтэй  хоёр файлын </a:t>
            </a:r>
            <a:r>
              <a:rPr lang="en-US" dirty="0">
                <a:solidFill>
                  <a:srgbClr val="FF0000"/>
                </a:solidFill>
              </a:rPr>
              <a:t>template</a:t>
            </a:r>
            <a:r>
              <a:rPr lang="en-US" dirty="0"/>
              <a:t> </a:t>
            </a:r>
            <a:r>
              <a:rPr lang="mn-MN" dirty="0"/>
              <a:t>файлыг нь сонгож</a:t>
            </a:r>
            <a:r>
              <a:rPr lang="en-US" dirty="0"/>
              <a:t> Open </a:t>
            </a:r>
            <a:r>
              <a:rPr lang="mn-MN" dirty="0"/>
              <a:t>дарна. </a:t>
            </a:r>
          </a:p>
        </p:txBody>
      </p:sp>
      <p:pic>
        <p:nvPicPr>
          <p:cNvPr id="8" name="Content Placeholder 7">
            <a:extLst>
              <a:ext uri="{FF2B5EF4-FFF2-40B4-BE49-F238E27FC236}">
                <a16:creationId xmlns:a16="http://schemas.microsoft.com/office/drawing/2014/main" id="{06FAF24E-563C-F4E1-C70C-FBB9D9BCE52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b="43647"/>
          <a:stretch>
            <a:fillRect/>
          </a:stretch>
        </p:blipFill>
        <p:spPr>
          <a:xfrm>
            <a:off x="1368870" y="2850360"/>
            <a:ext cx="8837076" cy="2773199"/>
          </a:xfrm>
          <a:ln>
            <a:solidFill>
              <a:srgbClr val="FFC000"/>
            </a:solidFill>
          </a:ln>
        </p:spPr>
      </p:pic>
      <p:sp>
        <p:nvSpPr>
          <p:cNvPr id="9" name="Date Placeholder 8">
            <a:extLst>
              <a:ext uri="{FF2B5EF4-FFF2-40B4-BE49-F238E27FC236}">
                <a16:creationId xmlns:a16="http://schemas.microsoft.com/office/drawing/2014/main" id="{CD23C280-34EF-AE60-065F-E91AEA69DEAC}"/>
              </a:ext>
            </a:extLst>
          </p:cNvPr>
          <p:cNvSpPr>
            <a:spLocks noGrp="1"/>
          </p:cNvSpPr>
          <p:nvPr>
            <p:ph type="dt" sz="half" idx="10"/>
          </p:nvPr>
        </p:nvSpPr>
        <p:spPr/>
        <p:txBody>
          <a:bodyPr/>
          <a:lstStyle/>
          <a:p>
            <a:fld id="{68A00AAE-08C8-4CB0-AE40-928CA4EB4BE5}" type="datetime1">
              <a:rPr lang="en-US" smtClean="0">
                <a:latin typeface="Arial" panose="020B0604020202020204" pitchFamily="34" charset="0"/>
                <a:cs typeface="Arial" panose="020B0604020202020204" pitchFamily="34" charset="0"/>
              </a:rPr>
              <a:t>3/9/2026</a:t>
            </a:fld>
            <a:endParaRPr lang="en-US">
              <a:latin typeface="Arial" panose="020B0604020202020204" pitchFamily="34" charset="0"/>
              <a:cs typeface="Arial" panose="020B0604020202020204" pitchFamily="34" charset="0"/>
            </a:endParaRPr>
          </a:p>
        </p:txBody>
      </p:sp>
      <p:sp>
        <p:nvSpPr>
          <p:cNvPr id="10" name="Footer Placeholder 9">
            <a:extLst>
              <a:ext uri="{FF2B5EF4-FFF2-40B4-BE49-F238E27FC236}">
                <a16:creationId xmlns:a16="http://schemas.microsoft.com/office/drawing/2014/main" id="{F0F4445A-B649-93ED-DB83-446B037B8D5A}"/>
              </a:ext>
            </a:extLst>
          </p:cNvPr>
          <p:cNvSpPr>
            <a:spLocks noGrp="1"/>
          </p:cNvSpPr>
          <p:nvPr>
            <p:ph type="ftr" sz="quarter" idx="11"/>
          </p:nvPr>
        </p:nvSpPr>
        <p:spPr/>
        <p:txBody>
          <a:bodyPr/>
          <a:lstStyle/>
          <a:p>
            <a:r>
              <a:rPr lang="ru-RU" dirty="0">
                <a:latin typeface="Arial" panose="020B0604020202020204" pitchFamily="34" charset="0"/>
                <a:cs typeface="Arial" panose="020B0604020202020204" pitchFamily="34" charset="0"/>
              </a:rPr>
              <a:t>Төгсөлтийн ажлын нэр</a:t>
            </a:r>
            <a:endParaRPr lang="en-US" dirty="0">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FEDB189F-5A7B-19A8-8311-953ABB71D782}"/>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69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B3B37-909B-B592-D233-E7A299835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7945E-A84D-7A51-31C1-E20D9DCDC3FE}"/>
              </a:ext>
            </a:extLst>
          </p:cNvPr>
          <p:cNvSpPr>
            <a:spLocks noGrp="1"/>
          </p:cNvSpPr>
          <p:nvPr>
            <p:ph type="title"/>
          </p:nvPr>
        </p:nvSpPr>
        <p:spPr/>
        <p:txBody>
          <a:bodyPr/>
          <a:lstStyle/>
          <a:p>
            <a:r>
              <a:rPr lang="mn-MN" dirty="0"/>
              <a:t>Загвар ашиглах нь - 3</a:t>
            </a:r>
            <a:endParaRPr lang="en-US" dirty="0"/>
          </a:p>
        </p:txBody>
      </p:sp>
      <p:sp>
        <p:nvSpPr>
          <p:cNvPr id="3" name="Content Placeholder 2">
            <a:extLst>
              <a:ext uri="{FF2B5EF4-FFF2-40B4-BE49-F238E27FC236}">
                <a16:creationId xmlns:a16="http://schemas.microsoft.com/office/drawing/2014/main" id="{51B16F08-7C7E-9E01-3EE3-496E3E698E46}"/>
              </a:ext>
            </a:extLst>
          </p:cNvPr>
          <p:cNvSpPr>
            <a:spLocks noGrp="1"/>
          </p:cNvSpPr>
          <p:nvPr>
            <p:ph sz="half" idx="1"/>
          </p:nvPr>
        </p:nvSpPr>
        <p:spPr>
          <a:xfrm>
            <a:off x="1036605" y="1492372"/>
            <a:ext cx="10515600" cy="810108"/>
          </a:xfrm>
        </p:spPr>
        <p:txBody>
          <a:bodyPr>
            <a:normAutofit fontScale="62500" lnSpcReduction="20000"/>
          </a:bodyPr>
          <a:lstStyle/>
          <a:p>
            <a:r>
              <a:rPr lang="en-US" dirty="0"/>
              <a:t>Desing </a:t>
            </a:r>
            <a:r>
              <a:rPr lang="mn-MN" dirty="0"/>
              <a:t>цэс дотор загварын жагсаалтыг дахин харвал доор харуулсан шиг жагсаалтад орсон харагдана. </a:t>
            </a:r>
          </a:p>
          <a:p>
            <a:r>
              <a:rPr lang="en-US" dirty="0"/>
              <a:t>Blank  </a:t>
            </a:r>
            <a:r>
              <a:rPr lang="mn-MN" dirty="0"/>
              <a:t>файлдаа энэ </a:t>
            </a:r>
            <a:r>
              <a:rPr lang="en-US" dirty="0"/>
              <a:t>theme</a:t>
            </a:r>
            <a:r>
              <a:rPr lang="mn-MN" dirty="0"/>
              <a:t> сонгоод хэрэглэхэд бэлэн болно.</a:t>
            </a:r>
          </a:p>
          <a:p>
            <a:endParaRPr lang="mn-MN" dirty="0"/>
          </a:p>
        </p:txBody>
      </p:sp>
      <p:pic>
        <p:nvPicPr>
          <p:cNvPr id="10" name="Content Placeholder 9">
            <a:extLst>
              <a:ext uri="{FF2B5EF4-FFF2-40B4-BE49-F238E27FC236}">
                <a16:creationId xmlns:a16="http://schemas.microsoft.com/office/drawing/2014/main" id="{4C2F2CFA-178E-9288-90BB-7421A8711B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23734" y="3486208"/>
            <a:ext cx="5181600" cy="2891356"/>
          </a:xfrm>
          <a:ln>
            <a:solidFill>
              <a:srgbClr val="FFC000"/>
            </a:solidFill>
          </a:ln>
        </p:spPr>
      </p:pic>
      <p:pic>
        <p:nvPicPr>
          <p:cNvPr id="12" name="Picture 11">
            <a:extLst>
              <a:ext uri="{FF2B5EF4-FFF2-40B4-BE49-F238E27FC236}">
                <a16:creationId xmlns:a16="http://schemas.microsoft.com/office/drawing/2014/main" id="{E6B1168F-7D67-C11F-BBCF-B0D70DE8E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965" y="2478559"/>
            <a:ext cx="9857876" cy="950441"/>
          </a:xfrm>
          <a:prstGeom prst="rect">
            <a:avLst/>
          </a:prstGeom>
          <a:ln>
            <a:solidFill>
              <a:srgbClr val="FFC000"/>
            </a:solidFill>
          </a:ln>
        </p:spPr>
      </p:pic>
      <p:sp>
        <p:nvSpPr>
          <p:cNvPr id="13" name="Date Placeholder 12">
            <a:extLst>
              <a:ext uri="{FF2B5EF4-FFF2-40B4-BE49-F238E27FC236}">
                <a16:creationId xmlns:a16="http://schemas.microsoft.com/office/drawing/2014/main" id="{69462B76-5ADE-2C39-2798-1A23E1E226AE}"/>
              </a:ext>
            </a:extLst>
          </p:cNvPr>
          <p:cNvSpPr>
            <a:spLocks noGrp="1"/>
          </p:cNvSpPr>
          <p:nvPr>
            <p:ph type="dt" sz="half" idx="10"/>
          </p:nvPr>
        </p:nvSpPr>
        <p:spPr/>
        <p:txBody>
          <a:bodyPr/>
          <a:lstStyle/>
          <a:p>
            <a:fld id="{1C434203-CBF9-4576-8D0D-940AB9A4B0C3}" type="datetime1">
              <a:rPr lang="en-US" smtClean="0">
                <a:latin typeface="Arial" panose="020B0604020202020204" pitchFamily="34" charset="0"/>
                <a:cs typeface="Arial" panose="020B0604020202020204" pitchFamily="34" charset="0"/>
              </a:rPr>
              <a:t>3/9/2026</a:t>
            </a:fld>
            <a:endParaRPr lang="en-US">
              <a:latin typeface="Arial" panose="020B0604020202020204" pitchFamily="34" charset="0"/>
              <a:cs typeface="Arial" panose="020B0604020202020204" pitchFamily="34" charset="0"/>
            </a:endParaRPr>
          </a:p>
        </p:txBody>
      </p:sp>
      <p:sp>
        <p:nvSpPr>
          <p:cNvPr id="14" name="Footer Placeholder 13">
            <a:extLst>
              <a:ext uri="{FF2B5EF4-FFF2-40B4-BE49-F238E27FC236}">
                <a16:creationId xmlns:a16="http://schemas.microsoft.com/office/drawing/2014/main" id="{9DC20D01-8F74-36B3-9E30-8D5C59DE9D55}"/>
              </a:ext>
            </a:extLst>
          </p:cNvPr>
          <p:cNvSpPr>
            <a:spLocks noGrp="1"/>
          </p:cNvSpPr>
          <p:nvPr>
            <p:ph type="ftr" sz="quarter" idx="11"/>
          </p:nvPr>
        </p:nvSpPr>
        <p:spPr/>
        <p:txBody>
          <a:bodyPr/>
          <a:lstStyle/>
          <a:p>
            <a:r>
              <a:rPr lang="ru-RU" dirty="0">
                <a:latin typeface="Arial" panose="020B0604020202020204" pitchFamily="34" charset="0"/>
                <a:cs typeface="Arial" panose="020B0604020202020204" pitchFamily="34" charset="0"/>
              </a:rPr>
              <a:t>Төгсөлтийн ажлын нэр</a:t>
            </a:r>
            <a:endParaRPr lang="en-US" dirty="0">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44D9AF86-315E-DB5D-F35E-03D92EA56C62}"/>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04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1AB6-4F0E-EECC-B230-C866256B00B8}"/>
              </a:ext>
            </a:extLst>
          </p:cNvPr>
          <p:cNvSpPr>
            <a:spLocks noGrp="1"/>
          </p:cNvSpPr>
          <p:nvPr>
            <p:ph type="title"/>
          </p:nvPr>
        </p:nvSpPr>
        <p:spPr/>
        <p:txBody>
          <a:bodyPr/>
          <a:lstStyle/>
          <a:p>
            <a:r>
              <a:rPr lang="mn-MN" dirty="0"/>
              <a:t>Фонд, суулгах заавар</a:t>
            </a:r>
            <a:endParaRPr lang="en-US" dirty="0"/>
          </a:p>
        </p:txBody>
      </p:sp>
      <p:sp>
        <p:nvSpPr>
          <p:cNvPr id="3" name="Content Placeholder 2">
            <a:extLst>
              <a:ext uri="{FF2B5EF4-FFF2-40B4-BE49-F238E27FC236}">
                <a16:creationId xmlns:a16="http://schemas.microsoft.com/office/drawing/2014/main" id="{1C9D8E50-9CAF-94FE-D0FB-BC755034E28D}"/>
              </a:ext>
            </a:extLst>
          </p:cNvPr>
          <p:cNvSpPr>
            <a:spLocks noGrp="1"/>
          </p:cNvSpPr>
          <p:nvPr>
            <p:ph idx="1"/>
          </p:nvPr>
        </p:nvSpPr>
        <p:spPr/>
        <p:txBody>
          <a:bodyPr>
            <a:normAutofit fontScale="92500" lnSpcReduction="10000"/>
          </a:bodyPr>
          <a:lstStyle/>
          <a:p>
            <a:pPr algn="just"/>
            <a:r>
              <a:rPr lang="mn-MN" dirty="0"/>
              <a:t>Илтгэлийн энэ загварт хоёр төрлийн фонд ашигласан:  </a:t>
            </a:r>
          </a:p>
          <a:p>
            <a:pPr marL="971550" lvl="1" indent="-514350" algn="just">
              <a:buFont typeface="+mj-lt"/>
              <a:buAutoNum type="arabicPeriod"/>
            </a:pPr>
            <a:r>
              <a:rPr lang="en-US" dirty="0"/>
              <a:t>Montserrat </a:t>
            </a:r>
            <a:r>
              <a:rPr lang="mn-MN" dirty="0"/>
              <a:t> хэмээх </a:t>
            </a:r>
            <a:r>
              <a:rPr lang="en-US" dirty="0"/>
              <a:t>Google </a:t>
            </a:r>
            <a:r>
              <a:rPr lang="mn-MN" dirty="0"/>
              <a:t>фондыг үзүүлэнгийн нүүр хуудас дээрх мэдээлэл, бусад хуудасны гарчигт </a:t>
            </a:r>
          </a:p>
          <a:p>
            <a:pPr marL="971550" lvl="1" indent="-514350" algn="just">
              <a:buFont typeface="+mj-lt"/>
              <a:buAutoNum type="arabicPeriod"/>
            </a:pPr>
            <a:r>
              <a:rPr lang="en-US" dirty="0"/>
              <a:t>Arial </a:t>
            </a:r>
            <a:r>
              <a:rPr lang="mn-MN" dirty="0"/>
              <a:t>фондыг үзүүлэнгийн гарчгаас бусад текс мэдээлэлд</a:t>
            </a:r>
          </a:p>
          <a:p>
            <a:pPr algn="just"/>
            <a:r>
              <a:rPr lang="en-US" dirty="0"/>
              <a:t>Montserrat</a:t>
            </a:r>
            <a:r>
              <a:rPr lang="mn-MN" dirty="0"/>
              <a:t> фондыг энэ загвартай хамт архивласан файлаас эсвэл </a:t>
            </a:r>
            <a:r>
              <a:rPr lang="en-US" dirty="0">
                <a:hlinkClick r:id="rId2"/>
              </a:rPr>
              <a:t>Google Fond</a:t>
            </a:r>
            <a:r>
              <a:rPr lang="mn-MN" dirty="0"/>
              <a:t>-оос татаж авч суулгана. </a:t>
            </a:r>
          </a:p>
          <a:p>
            <a:pPr algn="just"/>
            <a:endParaRPr lang="mn-MN" dirty="0"/>
          </a:p>
          <a:p>
            <a:pPr algn="just"/>
            <a:endParaRPr lang="mn-MN" dirty="0"/>
          </a:p>
          <a:p>
            <a:pPr algn="just"/>
            <a:endParaRPr lang="mn-MN" dirty="0"/>
          </a:p>
          <a:p>
            <a:pPr algn="just"/>
            <a:endParaRPr lang="mn-MN" dirty="0"/>
          </a:p>
          <a:p>
            <a:pPr algn="just"/>
            <a:r>
              <a:rPr lang="mn-MN" dirty="0"/>
              <a:t>Фондоо суулгасны дараа энэхүү загвар файлаа дахин нээвэл автоматаар гарчиг зөв фондтой харагдана. </a:t>
            </a:r>
          </a:p>
          <a:p>
            <a:pPr algn="just"/>
            <a:endParaRPr lang="en-US" dirty="0"/>
          </a:p>
        </p:txBody>
      </p:sp>
      <p:pic>
        <p:nvPicPr>
          <p:cNvPr id="5" name="Picture 4">
            <a:extLst>
              <a:ext uri="{FF2B5EF4-FFF2-40B4-BE49-F238E27FC236}">
                <a16:creationId xmlns:a16="http://schemas.microsoft.com/office/drawing/2014/main" id="{8D3D5699-299B-662E-D144-FE8663217580}"/>
              </a:ext>
            </a:extLst>
          </p:cNvPr>
          <p:cNvPicPr>
            <a:picLocks noChangeAspect="1"/>
          </p:cNvPicPr>
          <p:nvPr/>
        </p:nvPicPr>
        <p:blipFill>
          <a:blip r:embed="rId3"/>
          <a:stretch>
            <a:fillRect/>
          </a:stretch>
        </p:blipFill>
        <p:spPr>
          <a:xfrm>
            <a:off x="2744707" y="3662825"/>
            <a:ext cx="5696745" cy="1562318"/>
          </a:xfrm>
          <a:prstGeom prst="rect">
            <a:avLst/>
          </a:prstGeom>
          <a:ln>
            <a:solidFill>
              <a:srgbClr val="FFC000"/>
            </a:solidFill>
          </a:ln>
        </p:spPr>
      </p:pic>
      <p:sp>
        <p:nvSpPr>
          <p:cNvPr id="6" name="Date Placeholder 5">
            <a:extLst>
              <a:ext uri="{FF2B5EF4-FFF2-40B4-BE49-F238E27FC236}">
                <a16:creationId xmlns:a16="http://schemas.microsoft.com/office/drawing/2014/main" id="{A92DC055-8534-9569-7792-088C6261C1AB}"/>
              </a:ext>
            </a:extLst>
          </p:cNvPr>
          <p:cNvSpPr>
            <a:spLocks noGrp="1"/>
          </p:cNvSpPr>
          <p:nvPr>
            <p:ph type="dt" sz="half" idx="10"/>
          </p:nvPr>
        </p:nvSpPr>
        <p:spPr/>
        <p:txBody>
          <a:bodyPr/>
          <a:lstStyle/>
          <a:p>
            <a:fld id="{C879D69E-F9EE-4503-A0A2-C37282B938F0}" type="datetime1">
              <a:rPr lang="en-US" smtClean="0">
                <a:latin typeface="Arial" panose="020B0604020202020204" pitchFamily="34" charset="0"/>
                <a:cs typeface="Arial" panose="020B0604020202020204" pitchFamily="34" charset="0"/>
              </a:rPr>
              <a:t>3/9/2026</a:t>
            </a:fld>
            <a:endParaRPr lang="en-US" dirty="0">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0CFCBF2C-1ED2-C98A-255B-F995AD277D24}"/>
              </a:ext>
            </a:extLst>
          </p:cNvPr>
          <p:cNvSpPr>
            <a:spLocks noGrp="1"/>
          </p:cNvSpPr>
          <p:nvPr>
            <p:ph type="ftr" sz="quarter" idx="11"/>
          </p:nvPr>
        </p:nvSpPr>
        <p:spPr/>
        <p:txBody>
          <a:bodyPr/>
          <a:lstStyle/>
          <a:p>
            <a:r>
              <a:rPr lang="ru-RU">
                <a:latin typeface="Arial" panose="020B0604020202020204" pitchFamily="34" charset="0"/>
                <a:cs typeface="Arial" panose="020B0604020202020204" pitchFamily="34" charset="0"/>
              </a:rPr>
              <a:t>Төгсөлтийн ажлын нэр</a:t>
            </a:r>
            <a:endParaRPr lang="en-US">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8C366131-2546-D1E3-F9BD-433D15CC2A1C}"/>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6</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79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07D9-AC7E-3A36-3EA8-8A58F78B5D0C}"/>
              </a:ext>
            </a:extLst>
          </p:cNvPr>
          <p:cNvSpPr>
            <a:spLocks noGrp="1"/>
          </p:cNvSpPr>
          <p:nvPr>
            <p:ph type="title"/>
          </p:nvPr>
        </p:nvSpPr>
        <p:spPr/>
        <p:txBody>
          <a:bodyPr/>
          <a:lstStyle/>
          <a:p>
            <a:r>
              <a:rPr lang="mn-MN" dirty="0"/>
              <a:t>Нүүр хуудасны мэдээлэл</a:t>
            </a:r>
            <a:endParaRPr lang="en-US" dirty="0"/>
          </a:p>
        </p:txBody>
      </p:sp>
      <p:sp>
        <p:nvSpPr>
          <p:cNvPr id="3" name="Content Placeholder 2">
            <a:extLst>
              <a:ext uri="{FF2B5EF4-FFF2-40B4-BE49-F238E27FC236}">
                <a16:creationId xmlns:a16="http://schemas.microsoft.com/office/drawing/2014/main" id="{A9B5E7AD-F931-0418-C720-00117F24F9EE}"/>
              </a:ext>
            </a:extLst>
          </p:cNvPr>
          <p:cNvSpPr>
            <a:spLocks noGrp="1"/>
          </p:cNvSpPr>
          <p:nvPr>
            <p:ph idx="1"/>
          </p:nvPr>
        </p:nvSpPr>
        <p:spPr/>
        <p:txBody>
          <a:bodyPr>
            <a:normAutofit fontScale="70000" lnSpcReduction="20000"/>
          </a:bodyPr>
          <a:lstStyle/>
          <a:p>
            <a:r>
              <a:rPr lang="mn-MN" dirty="0"/>
              <a:t>Нүүр хуудас дээрх мэдээлэл дараах форматтай байна. Үүнд</a:t>
            </a:r>
          </a:p>
          <a:p>
            <a:r>
              <a:rPr lang="mn-MN" dirty="0"/>
              <a:t> </a:t>
            </a:r>
          </a:p>
          <a:p>
            <a:endParaRPr lang="mn-MN" dirty="0"/>
          </a:p>
          <a:p>
            <a:endParaRPr lang="mn-MN" dirty="0"/>
          </a:p>
          <a:p>
            <a:endParaRPr lang="mn-MN" dirty="0"/>
          </a:p>
          <a:p>
            <a:endParaRPr lang="mn-MN" dirty="0"/>
          </a:p>
          <a:p>
            <a:endParaRPr lang="mn-MN" dirty="0"/>
          </a:p>
          <a:p>
            <a:endParaRPr lang="mn-MN" dirty="0"/>
          </a:p>
          <a:p>
            <a:r>
              <a:rPr lang="mn-MN" dirty="0"/>
              <a:t>Төгсөлтийн ажлын монгол, англи нэрийг тус бүрдээ 1-2 мөрөнд багтааж бичнэ. </a:t>
            </a:r>
          </a:p>
          <a:p>
            <a:r>
              <a:rPr lang="mn-MN" dirty="0"/>
              <a:t>Хэрэв 2 мөрд багтахгүй бол фондын өндрийг зохих хэмжээгээр багасгаж болно.  </a:t>
            </a:r>
          </a:p>
          <a:p>
            <a:r>
              <a:rPr lang="mn-MN" dirty="0"/>
              <a:t>Электроникийн инженерчлэл хөтөлбөр нь дотроо 2 мэргэшүүлэх чиглэлтэй учир </a:t>
            </a:r>
            <a:r>
              <a:rPr lang="en-US" dirty="0"/>
              <a:t>()</a:t>
            </a:r>
            <a:r>
              <a:rPr lang="mn-MN" dirty="0"/>
              <a:t> хаалтад хөтөлбөрийг бичнэ. </a:t>
            </a:r>
          </a:p>
          <a:p>
            <a:r>
              <a:rPr lang="mn-MN" dirty="0"/>
              <a:t>Робот ба хиймэл оюун ухаан хөтөлбөр мэргэжилтэйгээ ижил нэртэй учир </a:t>
            </a:r>
            <a:r>
              <a:rPr lang="en-US" dirty="0"/>
              <a:t>() </a:t>
            </a:r>
            <a:r>
              <a:rPr lang="mn-MN" dirty="0"/>
              <a:t>хаалтад давтаж бичихгүй.</a:t>
            </a:r>
            <a:endParaRPr lang="en-US" dirty="0"/>
          </a:p>
        </p:txBody>
      </p:sp>
      <p:graphicFrame>
        <p:nvGraphicFramePr>
          <p:cNvPr id="4" name="Table 3">
            <a:extLst>
              <a:ext uri="{FF2B5EF4-FFF2-40B4-BE49-F238E27FC236}">
                <a16:creationId xmlns:a16="http://schemas.microsoft.com/office/drawing/2014/main" id="{BEE3658B-7AF4-0891-E358-AC8032B93A0C}"/>
              </a:ext>
            </a:extLst>
          </p:cNvPr>
          <p:cNvGraphicFramePr>
            <a:graphicFrameLocks noGrp="1"/>
          </p:cNvGraphicFramePr>
          <p:nvPr>
            <p:extLst>
              <p:ext uri="{D42A27DB-BD31-4B8C-83A1-F6EECF244321}">
                <p14:modId xmlns:p14="http://schemas.microsoft.com/office/powerpoint/2010/main" val="178563981"/>
              </p:ext>
            </p:extLst>
          </p:nvPr>
        </p:nvGraphicFramePr>
        <p:xfrm>
          <a:off x="1250140" y="1913197"/>
          <a:ext cx="10262155" cy="2001520"/>
        </p:xfrm>
        <a:graphic>
          <a:graphicData uri="http://schemas.openxmlformats.org/drawingml/2006/table">
            <a:tbl>
              <a:tblPr firstRow="1" bandRow="1">
                <a:tableStyleId>{5940675A-B579-460E-94D1-54222C63F5DA}</a:tableStyleId>
              </a:tblPr>
              <a:tblGrid>
                <a:gridCol w="5202081">
                  <a:extLst>
                    <a:ext uri="{9D8B030D-6E8A-4147-A177-3AD203B41FA5}">
                      <a16:colId xmlns:a16="http://schemas.microsoft.com/office/drawing/2014/main" val="2906540115"/>
                    </a:ext>
                  </a:extLst>
                </a:gridCol>
                <a:gridCol w="1109867">
                  <a:extLst>
                    <a:ext uri="{9D8B030D-6E8A-4147-A177-3AD203B41FA5}">
                      <a16:colId xmlns:a16="http://schemas.microsoft.com/office/drawing/2014/main" val="1908602236"/>
                    </a:ext>
                  </a:extLst>
                </a:gridCol>
                <a:gridCol w="1005840">
                  <a:extLst>
                    <a:ext uri="{9D8B030D-6E8A-4147-A177-3AD203B41FA5}">
                      <a16:colId xmlns:a16="http://schemas.microsoft.com/office/drawing/2014/main" val="710308505"/>
                    </a:ext>
                  </a:extLst>
                </a:gridCol>
                <a:gridCol w="1014984">
                  <a:extLst>
                    <a:ext uri="{9D8B030D-6E8A-4147-A177-3AD203B41FA5}">
                      <a16:colId xmlns:a16="http://schemas.microsoft.com/office/drawing/2014/main" val="1559332937"/>
                    </a:ext>
                  </a:extLst>
                </a:gridCol>
                <a:gridCol w="978408">
                  <a:extLst>
                    <a:ext uri="{9D8B030D-6E8A-4147-A177-3AD203B41FA5}">
                      <a16:colId xmlns:a16="http://schemas.microsoft.com/office/drawing/2014/main" val="573731500"/>
                    </a:ext>
                  </a:extLst>
                </a:gridCol>
                <a:gridCol w="950975">
                  <a:extLst>
                    <a:ext uri="{9D8B030D-6E8A-4147-A177-3AD203B41FA5}">
                      <a16:colId xmlns:a16="http://schemas.microsoft.com/office/drawing/2014/main" val="2317178825"/>
                    </a:ext>
                  </a:extLst>
                </a:gridCol>
              </a:tblGrid>
              <a:tr h="370840">
                <a:tc>
                  <a:txBody>
                    <a:bodyPr/>
                    <a:lstStyle/>
                    <a:p>
                      <a:r>
                        <a:rPr lang="mn-MN" sz="1400" dirty="0">
                          <a:latin typeface="Arial" panose="020B0604020202020204" pitchFamily="34" charset="0"/>
                          <a:cs typeface="Arial" panose="020B0604020202020204" pitchFamily="34" charset="0"/>
                        </a:rPr>
                        <a:t>Мэдээлэл</a:t>
                      </a:r>
                      <a:endParaRPr lang="en-US" sz="1400" dirty="0">
                        <a:latin typeface="Arial" panose="020B0604020202020204" pitchFamily="34" charset="0"/>
                        <a:cs typeface="Arial" panose="020B0604020202020204" pitchFamily="34" charset="0"/>
                      </a:endParaRPr>
                    </a:p>
                  </a:txBody>
                  <a:tcPr/>
                </a:tc>
                <a:tc>
                  <a:txBody>
                    <a:bodyPr/>
                    <a:lstStyle/>
                    <a:p>
                      <a:r>
                        <a:rPr lang="mn-MN" sz="1400" dirty="0">
                          <a:latin typeface="Arial" panose="020B0604020202020204" pitchFamily="34" charset="0"/>
                          <a:cs typeface="Arial" panose="020B0604020202020204" pitchFamily="34" charset="0"/>
                        </a:rPr>
                        <a:t>Фонд </a:t>
                      </a:r>
                      <a:endParaRPr lang="en-US" sz="1400" dirty="0">
                        <a:latin typeface="Arial" panose="020B0604020202020204" pitchFamily="34" charset="0"/>
                        <a:cs typeface="Arial" panose="020B0604020202020204" pitchFamily="34" charset="0"/>
                      </a:endParaRPr>
                    </a:p>
                  </a:txBody>
                  <a:tcPr/>
                </a:tc>
                <a:tc>
                  <a:txBody>
                    <a:bodyPr/>
                    <a:lstStyle/>
                    <a:p>
                      <a:r>
                        <a:rPr lang="mn-MN" sz="1400" dirty="0">
                          <a:latin typeface="Arial" panose="020B0604020202020204" pitchFamily="34" charset="0"/>
                          <a:cs typeface="Arial" panose="020B0604020202020204" pitchFamily="34" charset="0"/>
                        </a:rPr>
                        <a:t>Фондын өндөр </a:t>
                      </a:r>
                      <a:endParaRPr lang="en-US" sz="1400" dirty="0">
                        <a:latin typeface="Arial" panose="020B0604020202020204" pitchFamily="34" charset="0"/>
                        <a:cs typeface="Arial" panose="020B0604020202020204" pitchFamily="34" charset="0"/>
                      </a:endParaRPr>
                    </a:p>
                  </a:txBody>
                  <a:tcPr/>
                </a:tc>
                <a:tc>
                  <a:txBody>
                    <a:bodyPr/>
                    <a:lstStyle/>
                    <a:p>
                      <a:r>
                        <a:rPr lang="mn-MN" sz="1400" dirty="0">
                          <a:latin typeface="Arial" panose="020B0604020202020204" pitchFamily="34" charset="0"/>
                          <a:cs typeface="Arial" panose="020B0604020202020204" pitchFamily="34" charset="0"/>
                        </a:rPr>
                        <a:t>Фондын хэлбэр</a:t>
                      </a:r>
                      <a:endParaRPr lang="en-US" sz="1400" dirty="0">
                        <a:latin typeface="Arial" panose="020B0604020202020204" pitchFamily="34" charset="0"/>
                        <a:cs typeface="Arial" panose="020B0604020202020204" pitchFamily="34" charset="0"/>
                      </a:endParaRPr>
                    </a:p>
                  </a:txBody>
                  <a:tcPr/>
                </a:tc>
                <a:tc>
                  <a:txBody>
                    <a:bodyPr/>
                    <a:lstStyle/>
                    <a:p>
                      <a:r>
                        <a:rPr lang="mn-MN" sz="1400" dirty="0">
                          <a:latin typeface="Arial" panose="020B0604020202020204" pitchFamily="34" charset="0"/>
                          <a:cs typeface="Arial" panose="020B0604020202020204" pitchFamily="34" charset="0"/>
                        </a:rPr>
                        <a:t>Текстийн өнгө</a:t>
                      </a:r>
                      <a:endParaRPr lang="en-US" sz="1400" dirty="0">
                        <a:latin typeface="Arial" panose="020B0604020202020204" pitchFamily="34" charset="0"/>
                        <a:cs typeface="Arial" panose="020B0604020202020204" pitchFamily="34" charset="0"/>
                      </a:endParaRPr>
                    </a:p>
                  </a:txBody>
                  <a:tcPr/>
                </a:tc>
                <a:tc>
                  <a:txBody>
                    <a:bodyPr/>
                    <a:lstStyle/>
                    <a:p>
                      <a:r>
                        <a:rPr lang="mn-MN" sz="1400" dirty="0">
                          <a:latin typeface="Arial" panose="020B0604020202020204" pitchFamily="34" charset="0"/>
                          <a:cs typeface="Arial" panose="020B0604020202020204" pitchFamily="34" charset="0"/>
                        </a:rPr>
                        <a:t>Өнгөний код</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8693316"/>
                  </a:ext>
                </a:extLst>
              </a:tr>
              <a:tr h="370840">
                <a:tc>
                  <a:txBody>
                    <a:bodyPr/>
                    <a:lstStyle/>
                    <a:p>
                      <a:r>
                        <a:rPr lang="mn-MN" sz="1400" dirty="0">
                          <a:latin typeface="Arial" panose="020B0604020202020204" pitchFamily="34" charset="0"/>
                          <a:cs typeface="Arial" panose="020B0604020202020204" pitchFamily="34" charset="0"/>
                        </a:rPr>
                        <a:t>Төгсөлтийн ажлын монгол нэр </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Montserrat</a:t>
                      </a:r>
                    </a:p>
                  </a:txBody>
                  <a:tcPr/>
                </a:tc>
                <a:tc>
                  <a:txBody>
                    <a:bodyPr/>
                    <a:lstStyle/>
                    <a:p>
                      <a:r>
                        <a:rPr lang="en-US" sz="1400" dirty="0">
                          <a:latin typeface="Arial" panose="020B0604020202020204" pitchFamily="34" charset="0"/>
                          <a:cs typeface="Arial" panose="020B0604020202020204" pitchFamily="34" charset="0"/>
                        </a:rPr>
                        <a:t>40pt</a:t>
                      </a:r>
                    </a:p>
                  </a:txBody>
                  <a:tcPr/>
                </a:tc>
                <a:tc>
                  <a:txBody>
                    <a:bodyPr/>
                    <a:lstStyle/>
                    <a:p>
                      <a:r>
                        <a:rPr lang="en-US" sz="1400" dirty="0">
                          <a:latin typeface="Arial" panose="020B0604020202020204" pitchFamily="34" charset="0"/>
                          <a:cs typeface="Arial" panose="020B0604020202020204" pitchFamily="34" charset="0"/>
                        </a:rPr>
                        <a:t>Bold</a:t>
                      </a:r>
                    </a:p>
                  </a:txBody>
                  <a:tcPr/>
                </a:tc>
                <a:tc>
                  <a:txBody>
                    <a:bodyPr/>
                    <a:lstStyle/>
                    <a:p>
                      <a:r>
                        <a:rPr kumimoji="0" lang="mn-MN"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Хар хөх</a:t>
                      </a:r>
                      <a:endParaRPr lang="en-US" sz="1400" dirty="0">
                        <a:solidFill>
                          <a:srgbClr val="201B6D"/>
                        </a:solidFill>
                        <a:latin typeface="Arial" panose="020B0604020202020204" pitchFamily="34" charset="0"/>
                        <a:cs typeface="Arial" panose="020B0604020202020204" pitchFamily="34" charset="0"/>
                      </a:endParaRPr>
                    </a:p>
                  </a:txBody>
                  <a:tcPr/>
                </a:tc>
                <a:tc>
                  <a:txBody>
                    <a:bodyPr/>
                    <a:lstStyle/>
                    <a:p>
                      <a:r>
                        <a:rPr lang="en-US" sz="1400" dirty="0">
                          <a:solidFill>
                            <a:srgbClr val="201B6D"/>
                          </a:solidFill>
                          <a:latin typeface="Arial" panose="020B0604020202020204" pitchFamily="34" charset="0"/>
                          <a:cs typeface="Arial" panose="020B0604020202020204" pitchFamily="34" charset="0"/>
                        </a:rPr>
                        <a:t>#201B6D</a:t>
                      </a:r>
                    </a:p>
                  </a:txBody>
                  <a:tcPr/>
                </a:tc>
                <a:extLst>
                  <a:ext uri="{0D108BD9-81ED-4DB2-BD59-A6C34878D82A}">
                    <a16:rowId xmlns:a16="http://schemas.microsoft.com/office/drawing/2014/main" val="394152669"/>
                  </a:ext>
                </a:extLst>
              </a:tr>
              <a:tr h="370840">
                <a:tc>
                  <a:txBody>
                    <a:bodyPr/>
                    <a:lstStyle/>
                    <a:p>
                      <a:r>
                        <a:rPr lang="mn-MN" sz="1400" dirty="0">
                          <a:latin typeface="Arial" panose="020B0604020202020204" pitchFamily="34" charset="0"/>
                          <a:cs typeface="Arial" panose="020B0604020202020204" pitchFamily="34" charset="0"/>
                        </a:rPr>
                        <a:t>Төгсөлтийн ажлын англи нэр </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Montserrat</a:t>
                      </a:r>
                    </a:p>
                  </a:txBody>
                  <a:tcPr/>
                </a:tc>
                <a:tc>
                  <a:txBody>
                    <a:bodyPr/>
                    <a:lstStyle/>
                    <a:p>
                      <a:r>
                        <a:rPr lang="mn-MN"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pt</a:t>
                      </a:r>
                    </a:p>
                  </a:txBody>
                  <a:tcPr/>
                </a:tc>
                <a:tc>
                  <a:txBody>
                    <a:bodyPr/>
                    <a:lstStyle/>
                    <a:p>
                      <a:r>
                        <a:rPr lang="en-US" sz="1400" dirty="0">
                          <a:latin typeface="Arial" panose="020B0604020202020204" pitchFamily="34" charset="0"/>
                          <a:cs typeface="Arial" panose="020B0604020202020204" pitchFamily="34" charset="0"/>
                        </a:rPr>
                        <a:t>Bold</a:t>
                      </a:r>
                    </a:p>
                  </a:txBody>
                  <a:tcPr/>
                </a:tc>
                <a:tc>
                  <a:txBody>
                    <a:bodyPr/>
                    <a:lstStyle/>
                    <a:p>
                      <a:r>
                        <a:rPr kumimoji="0" lang="mn-M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Хар хөх</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#201B6D</a:t>
                      </a:r>
                    </a:p>
                  </a:txBody>
                  <a:tcPr/>
                </a:tc>
                <a:extLst>
                  <a:ext uri="{0D108BD9-81ED-4DB2-BD59-A6C34878D82A}">
                    <a16:rowId xmlns:a16="http://schemas.microsoft.com/office/drawing/2014/main" val="2501072966"/>
                  </a:ext>
                </a:extLst>
              </a:tr>
              <a:tr h="370840">
                <a:tc>
                  <a:txBody>
                    <a:bodyPr/>
                    <a:lstStyle/>
                    <a:p>
                      <a:r>
                        <a:rPr lang="mn-MN" sz="1400" dirty="0">
                          <a:latin typeface="Arial" panose="020B0604020202020204" pitchFamily="34" charset="0"/>
                          <a:cs typeface="Arial" panose="020B0604020202020204" pitchFamily="34" charset="0"/>
                        </a:rPr>
                        <a:t>Бакалаврын төгсөлтийн ажил текст</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Montserrat</a:t>
                      </a:r>
                    </a:p>
                  </a:txBody>
                  <a:tcPr/>
                </a:tc>
                <a:tc>
                  <a:txBody>
                    <a:bodyPr/>
                    <a:lstStyle/>
                    <a:p>
                      <a:r>
                        <a:rPr lang="mn-MN"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0pt</a:t>
                      </a:r>
                    </a:p>
                  </a:txBody>
                  <a:tcPr/>
                </a:tc>
                <a:tc>
                  <a:txBody>
                    <a:bodyPr/>
                    <a:lstStyle/>
                    <a:p>
                      <a:r>
                        <a:rPr lang="en-US" sz="1400" dirty="0">
                          <a:latin typeface="Arial" panose="020B0604020202020204" pitchFamily="34" charset="0"/>
                          <a:cs typeface="Arial" panose="020B0604020202020204" pitchFamily="34" charset="0"/>
                        </a:rPr>
                        <a:t>Regular</a:t>
                      </a:r>
                    </a:p>
                  </a:txBody>
                  <a:tcPr/>
                </a:tc>
                <a:tc>
                  <a:txBody>
                    <a:bodyPr/>
                    <a:lstStyle/>
                    <a:p>
                      <a:r>
                        <a:rPr kumimoji="0" lang="mn-M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Хар хөх</a:t>
                      </a:r>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#201B6D</a:t>
                      </a:r>
                    </a:p>
                  </a:txBody>
                  <a:tcPr/>
                </a:tc>
                <a:extLst>
                  <a:ext uri="{0D108BD9-81ED-4DB2-BD59-A6C34878D82A}">
                    <a16:rowId xmlns:a16="http://schemas.microsoft.com/office/drawing/2014/main" val="387180834"/>
                  </a:ext>
                </a:extLst>
              </a:tr>
              <a:tr h="370840">
                <a:tc>
                  <a:txBody>
                    <a:bodyPr/>
                    <a:lstStyle/>
                    <a:p>
                      <a:r>
                        <a:rPr lang="mn-MN" sz="1400" dirty="0">
                          <a:latin typeface="Arial" panose="020B0604020202020204" pitchFamily="34" charset="0"/>
                          <a:cs typeface="Arial" panose="020B0604020202020204" pitchFamily="34" charset="0"/>
                        </a:rPr>
                        <a:t>Илтгэгч оюутны нэр, мэргэжил, удирдагчийн мэдээлэл</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Montserrat</a:t>
                      </a:r>
                    </a:p>
                  </a:txBody>
                  <a:tcPr/>
                </a:tc>
                <a:tc>
                  <a:txBody>
                    <a:bodyPr/>
                    <a:lstStyle/>
                    <a:p>
                      <a:r>
                        <a:rPr lang="mn-MN"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0pt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Regular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400" dirty="0">
                          <a:latin typeface="Arial" panose="020B0604020202020204" pitchFamily="34" charset="0"/>
                          <a:cs typeface="Arial" panose="020B0604020202020204" pitchFamily="34" charset="0"/>
                        </a:rPr>
                        <a:t>Хар хөх</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#201B6D</a:t>
                      </a:r>
                    </a:p>
                  </a:txBody>
                  <a:tcPr/>
                </a:tc>
                <a:extLst>
                  <a:ext uri="{0D108BD9-81ED-4DB2-BD59-A6C34878D82A}">
                    <a16:rowId xmlns:a16="http://schemas.microsoft.com/office/drawing/2014/main" val="3989692204"/>
                  </a:ext>
                </a:extLst>
              </a:tr>
            </a:tbl>
          </a:graphicData>
        </a:graphic>
      </p:graphicFrame>
      <p:sp>
        <p:nvSpPr>
          <p:cNvPr id="5" name="Date Placeholder 4">
            <a:extLst>
              <a:ext uri="{FF2B5EF4-FFF2-40B4-BE49-F238E27FC236}">
                <a16:creationId xmlns:a16="http://schemas.microsoft.com/office/drawing/2014/main" id="{F9886894-9995-7CEF-7881-75C435A2D88F}"/>
              </a:ext>
            </a:extLst>
          </p:cNvPr>
          <p:cNvSpPr>
            <a:spLocks noGrp="1"/>
          </p:cNvSpPr>
          <p:nvPr>
            <p:ph type="dt" sz="half" idx="10"/>
          </p:nvPr>
        </p:nvSpPr>
        <p:spPr/>
        <p:txBody>
          <a:bodyPr/>
          <a:lstStyle/>
          <a:p>
            <a:fld id="{2E2FC705-A9DA-44A8-B062-7E847EBFF11B}" type="datetime1">
              <a:rPr lang="en-US" smtClean="0">
                <a:latin typeface="Arial" panose="020B0604020202020204" pitchFamily="34" charset="0"/>
                <a:cs typeface="Arial" panose="020B0604020202020204" pitchFamily="34" charset="0"/>
              </a:rPr>
              <a:t>3/9/2026</a:t>
            </a:fld>
            <a:endParaRPr lang="en-US">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71711D40-974D-2878-EED1-23E7B64222B7}"/>
              </a:ext>
            </a:extLst>
          </p:cNvPr>
          <p:cNvSpPr>
            <a:spLocks noGrp="1"/>
          </p:cNvSpPr>
          <p:nvPr>
            <p:ph type="ftr" sz="quarter" idx="11"/>
          </p:nvPr>
        </p:nvSpPr>
        <p:spPr/>
        <p:txBody>
          <a:bodyPr/>
          <a:lstStyle/>
          <a:p>
            <a:r>
              <a:rPr lang="ru-RU">
                <a:latin typeface="Arial" panose="020B0604020202020204" pitchFamily="34" charset="0"/>
                <a:cs typeface="Arial" panose="020B0604020202020204" pitchFamily="34" charset="0"/>
              </a:rPr>
              <a:t>Төгсөлтийн ажлын нэр</a:t>
            </a:r>
            <a:endParaRPr lang="en-US">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D145584-89DF-BA86-5BBA-3F166D70DC8D}"/>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69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114A-4D86-D75A-735F-DEBC1302C9DD}"/>
              </a:ext>
            </a:extLst>
          </p:cNvPr>
          <p:cNvSpPr>
            <a:spLocks noGrp="1"/>
          </p:cNvSpPr>
          <p:nvPr>
            <p:ph type="title"/>
          </p:nvPr>
        </p:nvSpPr>
        <p:spPr/>
        <p:txBody>
          <a:bodyPr/>
          <a:lstStyle/>
          <a:p>
            <a:r>
              <a:rPr lang="mn-MN" dirty="0"/>
              <a:t>Гарчиг бичих нь</a:t>
            </a:r>
            <a:endParaRPr lang="en-US" dirty="0"/>
          </a:p>
        </p:txBody>
      </p:sp>
      <p:sp>
        <p:nvSpPr>
          <p:cNvPr id="3" name="Content Placeholder 2">
            <a:extLst>
              <a:ext uri="{FF2B5EF4-FFF2-40B4-BE49-F238E27FC236}">
                <a16:creationId xmlns:a16="http://schemas.microsoft.com/office/drawing/2014/main" id="{F20C12AD-EB13-092E-785B-13C4AB644616}"/>
              </a:ext>
            </a:extLst>
          </p:cNvPr>
          <p:cNvSpPr>
            <a:spLocks noGrp="1"/>
          </p:cNvSpPr>
          <p:nvPr>
            <p:ph idx="1"/>
          </p:nvPr>
        </p:nvSpPr>
        <p:spPr/>
        <p:txBody>
          <a:bodyPr>
            <a:normAutofit fontScale="92500"/>
          </a:bodyPr>
          <a:lstStyle/>
          <a:p>
            <a:pPr algn="just">
              <a:lnSpc>
                <a:spcPct val="100000"/>
              </a:lnSpc>
            </a:pPr>
            <a:r>
              <a:rPr lang="mn-MN" dirty="0"/>
              <a:t>Үзүүлэнгийн нүүрнээс бусад хуудасны гарчиг нь 36</a:t>
            </a:r>
            <a:r>
              <a:rPr lang="en-US" dirty="0"/>
              <a:t>pt </a:t>
            </a:r>
            <a:r>
              <a:rPr lang="mn-MN" dirty="0"/>
              <a:t> өндөртэй </a:t>
            </a:r>
            <a:r>
              <a:rPr lang="en-US" dirty="0"/>
              <a:t>Montserrat </a:t>
            </a:r>
            <a:r>
              <a:rPr lang="mn-MN" dirty="0"/>
              <a:t>фондоор бичнэ. </a:t>
            </a:r>
          </a:p>
          <a:p>
            <a:pPr algn="just">
              <a:lnSpc>
                <a:spcPct val="100000"/>
              </a:lnSpc>
            </a:pPr>
            <a:r>
              <a:rPr lang="mn-MN" dirty="0"/>
              <a:t>Гарчиг </a:t>
            </a:r>
            <a:r>
              <a:rPr lang="en-US" dirty="0"/>
              <a:t>#201B6D</a:t>
            </a:r>
            <a:r>
              <a:rPr lang="mn-MN" dirty="0"/>
              <a:t> кодтой </a:t>
            </a:r>
            <a:r>
              <a:rPr lang="mn-MN" dirty="0">
                <a:solidFill>
                  <a:srgbClr val="201B6D"/>
                </a:solidFill>
              </a:rPr>
              <a:t>ХАР ХӨХ </a:t>
            </a:r>
            <a:r>
              <a:rPr lang="mn-MN" dirty="0"/>
              <a:t>өнгөтэй,</a:t>
            </a:r>
            <a:r>
              <a:rPr lang="af-ZA" dirty="0"/>
              <a:t> </a:t>
            </a:r>
            <a:r>
              <a:rPr lang="af-ZA" b="1" dirty="0">
                <a:solidFill>
                  <a:srgbClr val="201B6D"/>
                </a:solidFill>
              </a:rPr>
              <a:t>BOLD</a:t>
            </a:r>
            <a:r>
              <a:rPr lang="af-ZA" dirty="0"/>
              <a:t> </a:t>
            </a:r>
            <a:r>
              <a:rPr lang="mn-MN" dirty="0"/>
              <a:t>хэлбэртэй байна.</a:t>
            </a:r>
          </a:p>
          <a:p>
            <a:pPr algn="just">
              <a:lnSpc>
                <a:spcPct val="100000"/>
              </a:lnSpc>
            </a:pPr>
            <a:r>
              <a:rPr lang="mn-MN" dirty="0"/>
              <a:t>Хэрэв </a:t>
            </a:r>
            <a:r>
              <a:rPr lang="en-US" dirty="0"/>
              <a:t>Montserrat </a:t>
            </a:r>
            <a:r>
              <a:rPr lang="mn-MN" dirty="0"/>
              <a:t>фондыг суулгаагүй бол автоматаар </a:t>
            </a:r>
            <a:r>
              <a:rPr lang="af-ZA" dirty="0"/>
              <a:t>Calibri </a:t>
            </a:r>
            <a:r>
              <a:rPr lang="mn-MN" dirty="0"/>
              <a:t>фондтой болдог тул </a:t>
            </a:r>
            <a:r>
              <a:rPr lang="en-US" dirty="0"/>
              <a:t>Montserrat</a:t>
            </a:r>
            <a:r>
              <a:rPr lang="mn-MN" dirty="0"/>
              <a:t> фондыг заавал суулгах хэрэгтэй.  </a:t>
            </a:r>
          </a:p>
          <a:p>
            <a:pPr lvl="1" algn="just">
              <a:lnSpc>
                <a:spcPct val="100000"/>
              </a:lnSpc>
            </a:pPr>
            <a:r>
              <a:rPr lang="mn-MN" dirty="0"/>
              <a:t>Фондоо суулгасны дараа нээлттэй байгаа үзүүлэнгийн файлаа хаагаад дахин нээвэл гарчгийн фондыг автоматаар таньж </a:t>
            </a:r>
            <a:r>
              <a:rPr lang="en-US" dirty="0"/>
              <a:t>Montserrat</a:t>
            </a:r>
            <a:r>
              <a:rPr lang="mn-MN" dirty="0"/>
              <a:t> болгодог.</a:t>
            </a:r>
          </a:p>
          <a:p>
            <a:pPr algn="just">
              <a:lnSpc>
                <a:spcPct val="100000"/>
              </a:lnSpc>
            </a:pPr>
            <a:r>
              <a:rPr lang="mn-MN" dirty="0"/>
              <a:t>Бүх хуудасны гарчиг ШУТИС-ийн логог голлосон хуудас шилжихэд хөдлөхгүйгээр нэг байрлалтай байна. </a:t>
            </a:r>
          </a:p>
          <a:p>
            <a:pPr algn="just">
              <a:lnSpc>
                <a:spcPct val="100000"/>
              </a:lnSpc>
            </a:pPr>
            <a:r>
              <a:rPr lang="mn-MN" dirty="0"/>
              <a:t>Гарчгийн үг өгүүлбэрийг болбол нэг мөрөнд багтаах хэрэгтэй.</a:t>
            </a:r>
          </a:p>
        </p:txBody>
      </p:sp>
      <p:sp>
        <p:nvSpPr>
          <p:cNvPr id="4" name="Date Placeholder 3">
            <a:extLst>
              <a:ext uri="{FF2B5EF4-FFF2-40B4-BE49-F238E27FC236}">
                <a16:creationId xmlns:a16="http://schemas.microsoft.com/office/drawing/2014/main" id="{7E453452-EE15-A38E-C8B5-C0DC2C52FED2}"/>
              </a:ext>
            </a:extLst>
          </p:cNvPr>
          <p:cNvSpPr>
            <a:spLocks noGrp="1"/>
          </p:cNvSpPr>
          <p:nvPr>
            <p:ph type="dt" sz="half" idx="10"/>
          </p:nvPr>
        </p:nvSpPr>
        <p:spPr/>
        <p:txBody>
          <a:bodyPr/>
          <a:lstStyle/>
          <a:p>
            <a:fld id="{28C82AA4-988A-4AC0-AB6D-1BB9EA9A1F7A}" type="datetime1">
              <a:rPr lang="en-US" smtClean="0">
                <a:latin typeface="Arial" panose="020B0604020202020204" pitchFamily="34" charset="0"/>
                <a:cs typeface="Arial" panose="020B0604020202020204" pitchFamily="34" charset="0"/>
              </a:rPr>
              <a:t>3/9/2026</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E9FBAD1-E227-0C4D-B1A7-142287AD5E49}"/>
              </a:ext>
            </a:extLst>
          </p:cNvPr>
          <p:cNvSpPr>
            <a:spLocks noGrp="1"/>
          </p:cNvSpPr>
          <p:nvPr>
            <p:ph type="ftr" sz="quarter" idx="11"/>
          </p:nvPr>
        </p:nvSpPr>
        <p:spPr/>
        <p:txBody>
          <a:bodyPr/>
          <a:lstStyle/>
          <a:p>
            <a:r>
              <a:rPr lang="ru-RU" dirty="0">
                <a:latin typeface="Arial" panose="020B0604020202020204" pitchFamily="34" charset="0"/>
                <a:cs typeface="Arial" panose="020B0604020202020204" pitchFamily="34" charset="0"/>
              </a:rPr>
              <a:t>Төгсөлтийн ажлын нэр</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58FF603-50BA-BCD2-D166-6A1C2C50F902}"/>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03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F30D-A30C-F72B-CD3C-72B3F172BD33}"/>
              </a:ext>
            </a:extLst>
          </p:cNvPr>
          <p:cNvSpPr>
            <a:spLocks noGrp="1"/>
          </p:cNvSpPr>
          <p:nvPr>
            <p:ph type="title"/>
          </p:nvPr>
        </p:nvSpPr>
        <p:spPr/>
        <p:txBody>
          <a:bodyPr/>
          <a:lstStyle/>
          <a:p>
            <a:r>
              <a:rPr lang="mn-MN" dirty="0"/>
              <a:t>Үзүүлэнгийн хөл</a:t>
            </a:r>
            <a:r>
              <a:rPr lang="en-US" dirty="0"/>
              <a:t> (footer)</a:t>
            </a:r>
            <a:r>
              <a:rPr lang="mn-MN" dirty="0"/>
              <a:t> тохируулах</a:t>
            </a:r>
            <a:endParaRPr lang="en-US" dirty="0"/>
          </a:p>
        </p:txBody>
      </p:sp>
      <p:sp>
        <p:nvSpPr>
          <p:cNvPr id="3" name="Content Placeholder 2">
            <a:extLst>
              <a:ext uri="{FF2B5EF4-FFF2-40B4-BE49-F238E27FC236}">
                <a16:creationId xmlns:a16="http://schemas.microsoft.com/office/drawing/2014/main" id="{8E7E33D2-B7B7-B69C-D2F2-1417C3A9CFF3}"/>
              </a:ext>
            </a:extLst>
          </p:cNvPr>
          <p:cNvSpPr>
            <a:spLocks noGrp="1"/>
          </p:cNvSpPr>
          <p:nvPr>
            <p:ph sz="half" idx="1"/>
          </p:nvPr>
        </p:nvSpPr>
        <p:spPr/>
        <p:txBody>
          <a:bodyPr>
            <a:normAutofit fontScale="70000" lnSpcReduction="20000"/>
          </a:bodyPr>
          <a:lstStyle/>
          <a:p>
            <a:pPr>
              <a:lnSpc>
                <a:spcPct val="120000"/>
              </a:lnSpc>
            </a:pPr>
            <a:r>
              <a:rPr lang="mn-MN" dirty="0"/>
              <a:t>Нүүрнээс бусад бүх хуудас хөл</a:t>
            </a:r>
            <a:r>
              <a:rPr lang="en-US" dirty="0"/>
              <a:t> (footer)</a:t>
            </a:r>
            <a:r>
              <a:rPr lang="mn-MN" dirty="0"/>
              <a:t>-ний мэдээлэл харуулна. Харуулах мэдээлэл нь: </a:t>
            </a:r>
          </a:p>
          <a:p>
            <a:pPr lvl="1">
              <a:lnSpc>
                <a:spcPct val="120000"/>
              </a:lnSpc>
              <a:buFont typeface="Wingdings" panose="05000000000000000000" pitchFamily="2" charset="2"/>
              <a:buChar char="ü"/>
            </a:pPr>
            <a:r>
              <a:rPr lang="mn-MN" dirty="0"/>
              <a:t> огноо </a:t>
            </a:r>
          </a:p>
          <a:p>
            <a:pPr lvl="1">
              <a:lnSpc>
                <a:spcPct val="120000"/>
              </a:lnSpc>
              <a:buFont typeface="Wingdings" panose="05000000000000000000" pitchFamily="2" charset="2"/>
              <a:buChar char="ü"/>
            </a:pPr>
            <a:r>
              <a:rPr lang="mn-MN" dirty="0"/>
              <a:t> төгсөлтийн ажлын сэдэв монгол хэлээр</a:t>
            </a:r>
          </a:p>
          <a:p>
            <a:pPr lvl="1">
              <a:lnSpc>
                <a:spcPct val="120000"/>
              </a:lnSpc>
              <a:buFont typeface="Wingdings" panose="05000000000000000000" pitchFamily="2" charset="2"/>
              <a:buChar char="ü"/>
            </a:pPr>
            <a:r>
              <a:rPr lang="mn-MN" dirty="0"/>
              <a:t> хуудасны дугаар </a:t>
            </a:r>
          </a:p>
          <a:p>
            <a:pPr>
              <a:lnSpc>
                <a:spcPct val="120000"/>
              </a:lnSpc>
            </a:pPr>
            <a:r>
              <a:rPr lang="mn-MN" dirty="0"/>
              <a:t>Хөл </a:t>
            </a:r>
            <a:r>
              <a:rPr lang="mn-Mong-MN" dirty="0"/>
              <a:t>(</a:t>
            </a:r>
            <a:r>
              <a:rPr lang="en-US" dirty="0"/>
              <a:t>Footer</a:t>
            </a:r>
            <a:r>
              <a:rPr lang="mn-Mong-MN" dirty="0"/>
              <a:t>)</a:t>
            </a:r>
            <a:r>
              <a:rPr lang="en-US" dirty="0"/>
              <a:t> </a:t>
            </a:r>
            <a:r>
              <a:rPr lang="mn-MN" dirty="0"/>
              <a:t>тохируулахдаа </a:t>
            </a:r>
            <a:r>
              <a:rPr lang="en-US" dirty="0">
                <a:solidFill>
                  <a:srgbClr val="FF0000"/>
                </a:solidFill>
              </a:rPr>
              <a:t>Insert</a:t>
            </a:r>
            <a:r>
              <a:rPr lang="en-US" dirty="0"/>
              <a:t> -&gt; </a:t>
            </a:r>
            <a:r>
              <a:rPr lang="en-US" dirty="0">
                <a:solidFill>
                  <a:srgbClr val="FF0000"/>
                </a:solidFill>
              </a:rPr>
              <a:t>Header and Footer </a:t>
            </a:r>
            <a:r>
              <a:rPr lang="mn-MN" dirty="0"/>
              <a:t>командыг сонгоно. </a:t>
            </a:r>
          </a:p>
          <a:p>
            <a:pPr>
              <a:lnSpc>
                <a:spcPct val="120000"/>
              </a:lnSpc>
            </a:pPr>
            <a:r>
              <a:rPr lang="mn-MN" dirty="0"/>
              <a:t>Нээгдсэн цонхонд зурагт харуулснаар мэдээлэл оруулж </a:t>
            </a:r>
            <a:r>
              <a:rPr lang="af-ZA" dirty="0">
                <a:solidFill>
                  <a:srgbClr val="FF0000"/>
                </a:solidFill>
              </a:rPr>
              <a:t>Apply to All </a:t>
            </a:r>
            <a:r>
              <a:rPr lang="mn-MN" dirty="0"/>
              <a:t>дарна. </a:t>
            </a:r>
          </a:p>
          <a:p>
            <a:pPr>
              <a:lnSpc>
                <a:spcPct val="120000"/>
              </a:lnSpc>
            </a:pPr>
            <a:r>
              <a:rPr lang="en-US" dirty="0">
                <a:solidFill>
                  <a:srgbClr val="FF0000"/>
                </a:solidFill>
              </a:rPr>
              <a:t>Don’t show on title slide </a:t>
            </a:r>
            <a:r>
              <a:rPr lang="mn-MN" dirty="0">
                <a:solidFill>
                  <a:srgbClr val="FF0000"/>
                </a:solidFill>
              </a:rPr>
              <a:t> </a:t>
            </a:r>
            <a:r>
              <a:rPr lang="mn-MN" dirty="0"/>
              <a:t>сонгосон байна. </a:t>
            </a:r>
          </a:p>
        </p:txBody>
      </p:sp>
      <p:pic>
        <p:nvPicPr>
          <p:cNvPr id="11" name="Content Placeholder 10">
            <a:extLst>
              <a:ext uri="{FF2B5EF4-FFF2-40B4-BE49-F238E27FC236}">
                <a16:creationId xmlns:a16="http://schemas.microsoft.com/office/drawing/2014/main" id="{7F037849-865A-69D8-DF3F-BBEA6C21D5EE}"/>
              </a:ext>
            </a:extLst>
          </p:cNvPr>
          <p:cNvPicPr>
            <a:picLocks noGrp="1" noChangeAspect="1"/>
          </p:cNvPicPr>
          <p:nvPr>
            <p:ph sz="half" idx="2"/>
          </p:nvPr>
        </p:nvPicPr>
        <p:blipFill>
          <a:blip r:embed="rId2"/>
          <a:stretch>
            <a:fillRect/>
          </a:stretch>
        </p:blipFill>
        <p:spPr>
          <a:xfrm>
            <a:off x="6581633" y="1492370"/>
            <a:ext cx="5181600" cy="3534868"/>
          </a:xfrm>
          <a:prstGeom prst="rect">
            <a:avLst/>
          </a:prstGeom>
        </p:spPr>
      </p:pic>
      <p:sp>
        <p:nvSpPr>
          <p:cNvPr id="7" name="Date Placeholder 6">
            <a:extLst>
              <a:ext uri="{FF2B5EF4-FFF2-40B4-BE49-F238E27FC236}">
                <a16:creationId xmlns:a16="http://schemas.microsoft.com/office/drawing/2014/main" id="{19AF8B0F-8E1E-A9B0-D1B2-871D1C0B6E24}"/>
              </a:ext>
            </a:extLst>
          </p:cNvPr>
          <p:cNvSpPr>
            <a:spLocks noGrp="1"/>
          </p:cNvSpPr>
          <p:nvPr>
            <p:ph type="dt" sz="half" idx="10"/>
          </p:nvPr>
        </p:nvSpPr>
        <p:spPr/>
        <p:txBody>
          <a:bodyPr/>
          <a:lstStyle/>
          <a:p>
            <a:fld id="{E5E7773B-3255-4965-8B97-66EF597B631D}" type="datetime1">
              <a:rPr lang="en-US" smtClean="0">
                <a:latin typeface="Arial" panose="020B0604020202020204" pitchFamily="34" charset="0"/>
                <a:cs typeface="Arial" panose="020B0604020202020204" pitchFamily="34" charset="0"/>
              </a:rPr>
              <a:t>3/9/2026</a:t>
            </a:fld>
            <a:endParaRPr lang="en-US">
              <a:latin typeface="Arial" panose="020B0604020202020204" pitchFamily="34" charset="0"/>
              <a:cs typeface="Arial" panose="020B0604020202020204" pitchFamily="34" charset="0"/>
            </a:endParaRPr>
          </a:p>
        </p:txBody>
      </p:sp>
      <p:sp>
        <p:nvSpPr>
          <p:cNvPr id="8" name="Footer Placeholder 7">
            <a:extLst>
              <a:ext uri="{FF2B5EF4-FFF2-40B4-BE49-F238E27FC236}">
                <a16:creationId xmlns:a16="http://schemas.microsoft.com/office/drawing/2014/main" id="{7EC5D096-103C-DE5C-78B5-2CEC99846626}"/>
              </a:ext>
            </a:extLst>
          </p:cNvPr>
          <p:cNvSpPr>
            <a:spLocks noGrp="1"/>
          </p:cNvSpPr>
          <p:nvPr>
            <p:ph type="ftr" sz="quarter" idx="11"/>
          </p:nvPr>
        </p:nvSpPr>
        <p:spPr/>
        <p:txBody>
          <a:bodyPr/>
          <a:lstStyle/>
          <a:p>
            <a:r>
              <a:rPr lang="ru-RU">
                <a:latin typeface="Arial" panose="020B0604020202020204" pitchFamily="34" charset="0"/>
                <a:cs typeface="Arial" panose="020B0604020202020204" pitchFamily="34" charset="0"/>
              </a:rPr>
              <a:t>Төгсөлтийн ажлын нэр</a:t>
            </a:r>
            <a:endParaRPr lang="en-US">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5C195BC9-F917-CDF1-A132-3CE22B5800AD}"/>
              </a:ext>
            </a:extLst>
          </p:cNvPr>
          <p:cNvSpPr>
            <a:spLocks noGrp="1"/>
          </p:cNvSpPr>
          <p:nvPr>
            <p:ph type="sldNum" sz="quarter" idx="12"/>
          </p:nvPr>
        </p:nvSpPr>
        <p:spPr/>
        <p:txBody>
          <a:bodyPr/>
          <a:lstStyle/>
          <a:p>
            <a:fld id="{68EFE9AF-92D8-4B74-B37C-7FC29F92965E}" type="slidenum">
              <a:rPr lang="en-US" smtClean="0">
                <a:latin typeface="Arial" panose="020B0604020202020204" pitchFamily="34" charset="0"/>
                <a:cs typeface="Arial" panose="020B0604020202020204" pitchFamily="34" charset="0"/>
              </a:rPr>
              <a:t>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337076"/>
      </p:ext>
    </p:extLst>
  </p:cSld>
  <p:clrMapOvr>
    <a:masterClrMapping/>
  </p:clrMapOvr>
</p:sld>
</file>

<file path=ppt/theme/theme1.xml><?xml version="1.0" encoding="utf-8"?>
<a:theme xmlns:a="http://schemas.openxmlformats.org/drawingml/2006/main" name="MUST_ELE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chelor-report-template" id="{F75ED08E-0DA4-45CE-BBA7-BEA4BFC133B2}" vid="{DA1B3DD6-C270-40C9-A20A-5FAD6E16ED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Bachelor-report-template</Template>
  <TotalTime>152</TotalTime>
  <Words>1557</Words>
  <Application>Microsoft Office PowerPoint</Application>
  <PresentationFormat>Widescreen</PresentationFormat>
  <Paragraphs>209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MS Gothic</vt:lpstr>
      <vt:lpstr>Arial</vt:lpstr>
      <vt:lpstr>Calibri</vt:lpstr>
      <vt:lpstr>Montserrat</vt:lpstr>
      <vt:lpstr>Wingdings</vt:lpstr>
      <vt:lpstr>MUST_ELEC</vt:lpstr>
      <vt:lpstr>Төгсөлтийн ажлын монгол нэр  Төгсөлтийн ажлын англи нэр </vt:lpstr>
      <vt:lpstr>Агуулга</vt:lpstr>
      <vt:lpstr>Загвар ашиглах нь - 1</vt:lpstr>
      <vt:lpstr>Загвар ашиглах нь - 2</vt:lpstr>
      <vt:lpstr>Загвар ашиглах нь - 3</vt:lpstr>
      <vt:lpstr>Фонд, суулгах заавар</vt:lpstr>
      <vt:lpstr>Нүүр хуудасны мэдээлэл</vt:lpstr>
      <vt:lpstr>Гарчиг бичих нь</vt:lpstr>
      <vt:lpstr>Үзүүлэнгийн хөл (footer) тохируулах</vt:lpstr>
      <vt:lpstr>Үзүүлэнгийн текстэд тавих шаардлага</vt:lpstr>
      <vt:lpstr>Зурагт тавих шаардлага</vt:lpstr>
      <vt:lpstr>Бүтцийн схемийн жишээ зураг</vt:lpstr>
      <vt:lpstr>Агуулгад тавих шаардлага</vt:lpstr>
      <vt:lpstr>Агуулгад тавих шаардлага</vt:lpstr>
      <vt:lpstr>Удиртгал</vt:lpstr>
      <vt:lpstr>PowerPoint Presentation</vt:lpstr>
      <vt:lpstr>Судалгааны ажлын хүрээнд хийгдсэн    эрдэм шинжилгээний бүтээлүүд</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Sugir Tsagaanchuluun</dc:creator>
  <cp:lastModifiedBy>khurelbaatar Zagarzusem</cp:lastModifiedBy>
  <cp:revision>2</cp:revision>
  <dcterms:created xsi:type="dcterms:W3CDTF">2025-11-07T07:33:54Z</dcterms:created>
  <dcterms:modified xsi:type="dcterms:W3CDTF">2026-03-09T08:05:46Z</dcterms:modified>
</cp:coreProperties>
</file>